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comment1.xml" ContentType="application/vnd.openxmlformats-officedocument.presentationml.comments+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87" r:id="rId2"/>
    <p:sldId id="283" r:id="rId3"/>
    <p:sldId id="263"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Xiaocui" initials="X" lastIdx="3" clrIdx="0">
    <p:extLst>
      <p:ext uri="{19B8F6BF-5375-455C-9EA6-DF929625EA0E}">
        <p15:presenceInfo xmlns:p15="http://schemas.microsoft.com/office/powerpoint/2012/main" userId="Xiaocu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FBD5DA2-A1F7-49A2-8683-22F4E9CA011C}" v="3" dt="2023-09-11T17:53:23.1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22" d="100"/>
          <a:sy n="122" d="100"/>
        </p:scale>
        <p:origin x="96" y="2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commentAuthors" Target="commentAuthors.xml"/><Relationship Id="rId11" Type="http://schemas.microsoft.com/office/2015/10/relationships/revisionInfo" Target="revisionInfo.xml"/><Relationship Id="rId5" Type="http://schemas.openxmlformats.org/officeDocument/2006/relationships/notesMaster" Target="notesMasters/notesMaster1.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03-19T19:54:42.830" idx="1">
    <p:pos x="1558" y="2504"/>
    <p:text>The one marked on the bottom has the red sphere on top of the two blue semicircles, while for the rest you always has the left blue semicircle on top of the red sphere.</p:text>
    <p:extLst>
      <p:ext uri="{C676402C-5697-4E1C-873F-D02D1690AC5C}">
        <p15:threadingInfo xmlns:p15="http://schemas.microsoft.com/office/powerpoint/2012/main" timeZoneBias="0"/>
      </p:ext>
    </p:extLst>
  </p:cm>
  <p:cm authorId="1" dt="2023-03-19T20:00:15.619" idx="3">
    <p:pos x="1558" y="2640"/>
    <p:text>I would use the same way of overlapping the sphere, for example always put the sphere on the right on top of that on the left, as you did for the model of the polymer on the right.</p:text>
    <p:extLst>
      <p:ext uri="{C676402C-5697-4E1C-873F-D02D1690AC5C}">
        <p15:threadingInfo xmlns:p15="http://schemas.microsoft.com/office/powerpoint/2012/main" timeZoneBias="0">
          <p15:parentCm authorId="1" idx="1"/>
        </p15:threadingInfo>
      </p:ext>
    </p:extLst>
  </p:cm>
</p:cmLst>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20.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839B5E-1E6C-40AE-912F-A46D49ED8C1B}" type="datetimeFigureOut">
              <a:rPr lang="en-GB" smtClean="0"/>
              <a:t>11/09/2023</a:t>
            </a:fld>
            <a:endParaRPr lang="en-GB"/>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GB"/>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8C9B1A-5896-4FE6-A1C7-387523BDF8D0}" type="slidenum">
              <a:rPr lang="en-GB" smtClean="0"/>
              <a:t>‹#›</a:t>
            </a:fld>
            <a:endParaRPr lang="en-GB"/>
          </a:p>
        </p:txBody>
      </p:sp>
    </p:spTree>
    <p:extLst>
      <p:ext uri="{BB962C8B-B14F-4D97-AF65-F5344CB8AC3E}">
        <p14:creationId xmlns:p14="http://schemas.microsoft.com/office/powerpoint/2010/main" val="26800050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en-GB" dirty="0"/>
          </a:p>
        </p:txBody>
      </p:sp>
      <p:sp>
        <p:nvSpPr>
          <p:cNvPr id="4" name="Espace réservé du numéro de diapositive 3"/>
          <p:cNvSpPr>
            <a:spLocks noGrp="1"/>
          </p:cNvSpPr>
          <p:nvPr>
            <p:ph type="sldNum" sz="quarter" idx="5"/>
          </p:nvPr>
        </p:nvSpPr>
        <p:spPr/>
        <p:txBody>
          <a:bodyPr/>
          <a:lstStyle/>
          <a:p>
            <a:fld id="{CF368C07-3D96-43AD-808E-D93AC37627C6}" type="slidenum">
              <a:rPr lang="en-GB" smtClean="0"/>
              <a:t>3</a:t>
            </a:fld>
            <a:endParaRPr lang="en-GB"/>
          </a:p>
        </p:txBody>
      </p:sp>
    </p:spTree>
    <p:extLst>
      <p:ext uri="{BB962C8B-B14F-4D97-AF65-F5344CB8AC3E}">
        <p14:creationId xmlns:p14="http://schemas.microsoft.com/office/powerpoint/2010/main" val="9877484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D6CD82-308A-2F92-B18C-D5E1C2A897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2C0C585-EA56-4F38-7C66-4378A35143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CB403BFC-9080-337C-E968-A01585091F02}"/>
              </a:ext>
            </a:extLst>
          </p:cNvPr>
          <p:cNvSpPr>
            <a:spLocks noGrp="1"/>
          </p:cNvSpPr>
          <p:nvPr>
            <p:ph type="dt" sz="half" idx="10"/>
          </p:nvPr>
        </p:nvSpPr>
        <p:spPr/>
        <p:txBody>
          <a:bodyPr/>
          <a:lstStyle/>
          <a:p>
            <a:fld id="{8F970CF0-D29C-4C24-800A-6BBA27683F05}" type="datetimeFigureOut">
              <a:rPr lang="en-GB" smtClean="0"/>
              <a:t>11/09/2023</a:t>
            </a:fld>
            <a:endParaRPr lang="en-GB"/>
          </a:p>
        </p:txBody>
      </p:sp>
      <p:sp>
        <p:nvSpPr>
          <p:cNvPr id="5" name="Footer Placeholder 4">
            <a:extLst>
              <a:ext uri="{FF2B5EF4-FFF2-40B4-BE49-F238E27FC236}">
                <a16:creationId xmlns:a16="http://schemas.microsoft.com/office/drawing/2014/main" id="{A0F51AB8-3422-0B87-5F27-1DF52D4AF31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44DD7BF-4276-5C37-EB76-A2FD91333024}"/>
              </a:ext>
            </a:extLst>
          </p:cNvPr>
          <p:cNvSpPr>
            <a:spLocks noGrp="1"/>
          </p:cNvSpPr>
          <p:nvPr>
            <p:ph type="sldNum" sz="quarter" idx="12"/>
          </p:nvPr>
        </p:nvSpPr>
        <p:spPr/>
        <p:txBody>
          <a:bodyPr/>
          <a:lstStyle/>
          <a:p>
            <a:fld id="{77C8B8B0-6199-451E-AE04-BF7AA87F8839}" type="slidenum">
              <a:rPr lang="en-GB" smtClean="0"/>
              <a:t>‹#›</a:t>
            </a:fld>
            <a:endParaRPr lang="en-GB"/>
          </a:p>
        </p:txBody>
      </p:sp>
    </p:spTree>
    <p:extLst>
      <p:ext uri="{BB962C8B-B14F-4D97-AF65-F5344CB8AC3E}">
        <p14:creationId xmlns:p14="http://schemas.microsoft.com/office/powerpoint/2010/main" val="1242188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813C4-8586-07B0-C22E-0166FEAB729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5508DEE-A878-380B-1FB3-4CA28BB29E9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B8AEEC1-14A1-EC39-3800-594D6ABCC01E}"/>
              </a:ext>
            </a:extLst>
          </p:cNvPr>
          <p:cNvSpPr>
            <a:spLocks noGrp="1"/>
          </p:cNvSpPr>
          <p:nvPr>
            <p:ph type="dt" sz="half" idx="10"/>
          </p:nvPr>
        </p:nvSpPr>
        <p:spPr/>
        <p:txBody>
          <a:bodyPr/>
          <a:lstStyle/>
          <a:p>
            <a:fld id="{8F970CF0-D29C-4C24-800A-6BBA27683F05}" type="datetimeFigureOut">
              <a:rPr lang="en-GB" smtClean="0"/>
              <a:t>11/09/2023</a:t>
            </a:fld>
            <a:endParaRPr lang="en-GB"/>
          </a:p>
        </p:txBody>
      </p:sp>
      <p:sp>
        <p:nvSpPr>
          <p:cNvPr id="5" name="Footer Placeholder 4">
            <a:extLst>
              <a:ext uri="{FF2B5EF4-FFF2-40B4-BE49-F238E27FC236}">
                <a16:creationId xmlns:a16="http://schemas.microsoft.com/office/drawing/2014/main" id="{E0A8168A-083F-671D-8DC4-0BF92A3E768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8D133EB-657D-DF15-480A-FD26E067C9E5}"/>
              </a:ext>
            </a:extLst>
          </p:cNvPr>
          <p:cNvSpPr>
            <a:spLocks noGrp="1"/>
          </p:cNvSpPr>
          <p:nvPr>
            <p:ph type="sldNum" sz="quarter" idx="12"/>
          </p:nvPr>
        </p:nvSpPr>
        <p:spPr/>
        <p:txBody>
          <a:bodyPr/>
          <a:lstStyle/>
          <a:p>
            <a:fld id="{77C8B8B0-6199-451E-AE04-BF7AA87F8839}" type="slidenum">
              <a:rPr lang="en-GB" smtClean="0"/>
              <a:t>‹#›</a:t>
            </a:fld>
            <a:endParaRPr lang="en-GB"/>
          </a:p>
        </p:txBody>
      </p:sp>
    </p:spTree>
    <p:extLst>
      <p:ext uri="{BB962C8B-B14F-4D97-AF65-F5344CB8AC3E}">
        <p14:creationId xmlns:p14="http://schemas.microsoft.com/office/powerpoint/2010/main" val="4087776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15D139F-36A0-DF82-CFDF-7D5C13DD73E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D148201B-AE6B-F999-2541-3DE7FA01A64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4F209EE-1AB8-E025-06EE-B84C947C1EC6}"/>
              </a:ext>
            </a:extLst>
          </p:cNvPr>
          <p:cNvSpPr>
            <a:spLocks noGrp="1"/>
          </p:cNvSpPr>
          <p:nvPr>
            <p:ph type="dt" sz="half" idx="10"/>
          </p:nvPr>
        </p:nvSpPr>
        <p:spPr/>
        <p:txBody>
          <a:bodyPr/>
          <a:lstStyle/>
          <a:p>
            <a:fld id="{8F970CF0-D29C-4C24-800A-6BBA27683F05}" type="datetimeFigureOut">
              <a:rPr lang="en-GB" smtClean="0"/>
              <a:t>11/09/2023</a:t>
            </a:fld>
            <a:endParaRPr lang="en-GB"/>
          </a:p>
        </p:txBody>
      </p:sp>
      <p:sp>
        <p:nvSpPr>
          <p:cNvPr id="5" name="Footer Placeholder 4">
            <a:extLst>
              <a:ext uri="{FF2B5EF4-FFF2-40B4-BE49-F238E27FC236}">
                <a16:creationId xmlns:a16="http://schemas.microsoft.com/office/drawing/2014/main" id="{8C4608FD-BE08-CDAC-0366-2D6D0CBADE5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E484EF0-CAB6-DB9B-04FD-BD4E17E0B96F}"/>
              </a:ext>
            </a:extLst>
          </p:cNvPr>
          <p:cNvSpPr>
            <a:spLocks noGrp="1"/>
          </p:cNvSpPr>
          <p:nvPr>
            <p:ph type="sldNum" sz="quarter" idx="12"/>
          </p:nvPr>
        </p:nvSpPr>
        <p:spPr/>
        <p:txBody>
          <a:bodyPr/>
          <a:lstStyle/>
          <a:p>
            <a:fld id="{77C8B8B0-6199-451E-AE04-BF7AA87F8839}" type="slidenum">
              <a:rPr lang="en-GB" smtClean="0"/>
              <a:t>‹#›</a:t>
            </a:fld>
            <a:endParaRPr lang="en-GB"/>
          </a:p>
        </p:txBody>
      </p:sp>
    </p:spTree>
    <p:extLst>
      <p:ext uri="{BB962C8B-B14F-4D97-AF65-F5344CB8AC3E}">
        <p14:creationId xmlns:p14="http://schemas.microsoft.com/office/powerpoint/2010/main" val="38151815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6134C-7F52-28E5-BAC3-BF8A8753C86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F79B6A0-205A-4351-FB90-8115D98E78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839A7D8-9821-0C55-A221-64E3F8150993}"/>
              </a:ext>
            </a:extLst>
          </p:cNvPr>
          <p:cNvSpPr>
            <a:spLocks noGrp="1"/>
          </p:cNvSpPr>
          <p:nvPr>
            <p:ph type="dt" sz="half" idx="10"/>
          </p:nvPr>
        </p:nvSpPr>
        <p:spPr/>
        <p:txBody>
          <a:bodyPr/>
          <a:lstStyle/>
          <a:p>
            <a:fld id="{8F970CF0-D29C-4C24-800A-6BBA27683F05}" type="datetimeFigureOut">
              <a:rPr lang="en-GB" smtClean="0"/>
              <a:t>11/09/2023</a:t>
            </a:fld>
            <a:endParaRPr lang="en-GB"/>
          </a:p>
        </p:txBody>
      </p:sp>
      <p:sp>
        <p:nvSpPr>
          <p:cNvPr id="5" name="Footer Placeholder 4">
            <a:extLst>
              <a:ext uri="{FF2B5EF4-FFF2-40B4-BE49-F238E27FC236}">
                <a16:creationId xmlns:a16="http://schemas.microsoft.com/office/drawing/2014/main" id="{55552CE4-6D83-D3CF-39B6-6E48901C139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01543D1-4BAB-E326-F5BF-C3FC48A81BA0}"/>
              </a:ext>
            </a:extLst>
          </p:cNvPr>
          <p:cNvSpPr>
            <a:spLocks noGrp="1"/>
          </p:cNvSpPr>
          <p:nvPr>
            <p:ph type="sldNum" sz="quarter" idx="12"/>
          </p:nvPr>
        </p:nvSpPr>
        <p:spPr/>
        <p:txBody>
          <a:bodyPr/>
          <a:lstStyle/>
          <a:p>
            <a:fld id="{77C8B8B0-6199-451E-AE04-BF7AA87F8839}" type="slidenum">
              <a:rPr lang="en-GB" smtClean="0"/>
              <a:t>‹#›</a:t>
            </a:fld>
            <a:endParaRPr lang="en-GB"/>
          </a:p>
        </p:txBody>
      </p:sp>
    </p:spTree>
    <p:extLst>
      <p:ext uri="{BB962C8B-B14F-4D97-AF65-F5344CB8AC3E}">
        <p14:creationId xmlns:p14="http://schemas.microsoft.com/office/powerpoint/2010/main" val="2890029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1FBA8-6824-0B83-6097-0C6C10CF9D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EA7F14A-94D7-D620-77F7-DE68FC0817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0291124-2C99-4D94-24D9-2263E7AB5455}"/>
              </a:ext>
            </a:extLst>
          </p:cNvPr>
          <p:cNvSpPr>
            <a:spLocks noGrp="1"/>
          </p:cNvSpPr>
          <p:nvPr>
            <p:ph type="dt" sz="half" idx="10"/>
          </p:nvPr>
        </p:nvSpPr>
        <p:spPr/>
        <p:txBody>
          <a:bodyPr/>
          <a:lstStyle/>
          <a:p>
            <a:fld id="{8F970CF0-D29C-4C24-800A-6BBA27683F05}" type="datetimeFigureOut">
              <a:rPr lang="en-GB" smtClean="0"/>
              <a:t>11/09/2023</a:t>
            </a:fld>
            <a:endParaRPr lang="en-GB"/>
          </a:p>
        </p:txBody>
      </p:sp>
      <p:sp>
        <p:nvSpPr>
          <p:cNvPr id="5" name="Footer Placeholder 4">
            <a:extLst>
              <a:ext uri="{FF2B5EF4-FFF2-40B4-BE49-F238E27FC236}">
                <a16:creationId xmlns:a16="http://schemas.microsoft.com/office/drawing/2014/main" id="{688E4E7D-8FE0-2460-84CE-42BC9B4A795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59B7D11-370E-FAB4-A07D-CF3D69D2D075}"/>
              </a:ext>
            </a:extLst>
          </p:cNvPr>
          <p:cNvSpPr>
            <a:spLocks noGrp="1"/>
          </p:cNvSpPr>
          <p:nvPr>
            <p:ph type="sldNum" sz="quarter" idx="12"/>
          </p:nvPr>
        </p:nvSpPr>
        <p:spPr/>
        <p:txBody>
          <a:bodyPr/>
          <a:lstStyle/>
          <a:p>
            <a:fld id="{77C8B8B0-6199-451E-AE04-BF7AA87F8839}" type="slidenum">
              <a:rPr lang="en-GB" smtClean="0"/>
              <a:t>‹#›</a:t>
            </a:fld>
            <a:endParaRPr lang="en-GB"/>
          </a:p>
        </p:txBody>
      </p:sp>
    </p:spTree>
    <p:extLst>
      <p:ext uri="{BB962C8B-B14F-4D97-AF65-F5344CB8AC3E}">
        <p14:creationId xmlns:p14="http://schemas.microsoft.com/office/powerpoint/2010/main" val="1972679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B64E5-EDFD-7134-3FF0-BD4196E6D39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9790E4F4-9DCA-8C79-7A33-C730F93AE29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F9526E35-4026-A202-E7B5-4B59FA2AA15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4A0884A4-9FAC-C4CE-CB31-30AD409B14EE}"/>
              </a:ext>
            </a:extLst>
          </p:cNvPr>
          <p:cNvSpPr>
            <a:spLocks noGrp="1"/>
          </p:cNvSpPr>
          <p:nvPr>
            <p:ph type="dt" sz="half" idx="10"/>
          </p:nvPr>
        </p:nvSpPr>
        <p:spPr/>
        <p:txBody>
          <a:bodyPr/>
          <a:lstStyle/>
          <a:p>
            <a:fld id="{8F970CF0-D29C-4C24-800A-6BBA27683F05}" type="datetimeFigureOut">
              <a:rPr lang="en-GB" smtClean="0"/>
              <a:t>11/09/2023</a:t>
            </a:fld>
            <a:endParaRPr lang="en-GB"/>
          </a:p>
        </p:txBody>
      </p:sp>
      <p:sp>
        <p:nvSpPr>
          <p:cNvPr id="6" name="Footer Placeholder 5">
            <a:extLst>
              <a:ext uri="{FF2B5EF4-FFF2-40B4-BE49-F238E27FC236}">
                <a16:creationId xmlns:a16="http://schemas.microsoft.com/office/drawing/2014/main" id="{892F16A9-3F85-1353-DF0D-029209338A8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9395902-50C3-35C5-6711-654518BF3F15}"/>
              </a:ext>
            </a:extLst>
          </p:cNvPr>
          <p:cNvSpPr>
            <a:spLocks noGrp="1"/>
          </p:cNvSpPr>
          <p:nvPr>
            <p:ph type="sldNum" sz="quarter" idx="12"/>
          </p:nvPr>
        </p:nvSpPr>
        <p:spPr/>
        <p:txBody>
          <a:bodyPr/>
          <a:lstStyle/>
          <a:p>
            <a:fld id="{77C8B8B0-6199-451E-AE04-BF7AA87F8839}" type="slidenum">
              <a:rPr lang="en-GB" smtClean="0"/>
              <a:t>‹#›</a:t>
            </a:fld>
            <a:endParaRPr lang="en-GB"/>
          </a:p>
        </p:txBody>
      </p:sp>
    </p:spTree>
    <p:extLst>
      <p:ext uri="{BB962C8B-B14F-4D97-AF65-F5344CB8AC3E}">
        <p14:creationId xmlns:p14="http://schemas.microsoft.com/office/powerpoint/2010/main" val="61670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392AE-5C68-3EE4-F7F8-61470DDB634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994B55B0-330D-CD48-5280-0F84495213E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5D4A89A-4E9E-1543-047E-227374A290D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2DA0F192-A4A1-DE84-65D6-B0F065B8A4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0FD4E94-F31C-566B-DC1E-0C9FDFD081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5A12E865-D509-B552-A04F-AD045F2BEDD5}"/>
              </a:ext>
            </a:extLst>
          </p:cNvPr>
          <p:cNvSpPr>
            <a:spLocks noGrp="1"/>
          </p:cNvSpPr>
          <p:nvPr>
            <p:ph type="dt" sz="half" idx="10"/>
          </p:nvPr>
        </p:nvSpPr>
        <p:spPr/>
        <p:txBody>
          <a:bodyPr/>
          <a:lstStyle/>
          <a:p>
            <a:fld id="{8F970CF0-D29C-4C24-800A-6BBA27683F05}" type="datetimeFigureOut">
              <a:rPr lang="en-GB" smtClean="0"/>
              <a:t>11/09/2023</a:t>
            </a:fld>
            <a:endParaRPr lang="en-GB"/>
          </a:p>
        </p:txBody>
      </p:sp>
      <p:sp>
        <p:nvSpPr>
          <p:cNvPr id="8" name="Footer Placeholder 7">
            <a:extLst>
              <a:ext uri="{FF2B5EF4-FFF2-40B4-BE49-F238E27FC236}">
                <a16:creationId xmlns:a16="http://schemas.microsoft.com/office/drawing/2014/main" id="{6756097F-AE19-F2B0-2826-71A5CF96145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1A53517-CA56-0828-D2CE-F02ECAA9BB13}"/>
              </a:ext>
            </a:extLst>
          </p:cNvPr>
          <p:cNvSpPr>
            <a:spLocks noGrp="1"/>
          </p:cNvSpPr>
          <p:nvPr>
            <p:ph type="sldNum" sz="quarter" idx="12"/>
          </p:nvPr>
        </p:nvSpPr>
        <p:spPr/>
        <p:txBody>
          <a:bodyPr/>
          <a:lstStyle/>
          <a:p>
            <a:fld id="{77C8B8B0-6199-451E-AE04-BF7AA87F8839}" type="slidenum">
              <a:rPr lang="en-GB" smtClean="0"/>
              <a:t>‹#›</a:t>
            </a:fld>
            <a:endParaRPr lang="en-GB"/>
          </a:p>
        </p:txBody>
      </p:sp>
    </p:spTree>
    <p:extLst>
      <p:ext uri="{BB962C8B-B14F-4D97-AF65-F5344CB8AC3E}">
        <p14:creationId xmlns:p14="http://schemas.microsoft.com/office/powerpoint/2010/main" val="10671437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DD104-228C-1352-0208-B647FA53A90F}"/>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C89A43BF-8B6E-06D4-E804-E8A47CD99226}"/>
              </a:ext>
            </a:extLst>
          </p:cNvPr>
          <p:cNvSpPr>
            <a:spLocks noGrp="1"/>
          </p:cNvSpPr>
          <p:nvPr>
            <p:ph type="dt" sz="half" idx="10"/>
          </p:nvPr>
        </p:nvSpPr>
        <p:spPr/>
        <p:txBody>
          <a:bodyPr/>
          <a:lstStyle/>
          <a:p>
            <a:fld id="{8F970CF0-D29C-4C24-800A-6BBA27683F05}" type="datetimeFigureOut">
              <a:rPr lang="en-GB" smtClean="0"/>
              <a:t>11/09/2023</a:t>
            </a:fld>
            <a:endParaRPr lang="en-GB"/>
          </a:p>
        </p:txBody>
      </p:sp>
      <p:sp>
        <p:nvSpPr>
          <p:cNvPr id="4" name="Footer Placeholder 3">
            <a:extLst>
              <a:ext uri="{FF2B5EF4-FFF2-40B4-BE49-F238E27FC236}">
                <a16:creationId xmlns:a16="http://schemas.microsoft.com/office/drawing/2014/main" id="{CA5E704F-785D-49AF-A504-5D2622E6E76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D5BFCC7-382F-FA35-09F9-6F77707B4A54}"/>
              </a:ext>
            </a:extLst>
          </p:cNvPr>
          <p:cNvSpPr>
            <a:spLocks noGrp="1"/>
          </p:cNvSpPr>
          <p:nvPr>
            <p:ph type="sldNum" sz="quarter" idx="12"/>
          </p:nvPr>
        </p:nvSpPr>
        <p:spPr/>
        <p:txBody>
          <a:bodyPr/>
          <a:lstStyle/>
          <a:p>
            <a:fld id="{77C8B8B0-6199-451E-AE04-BF7AA87F8839}" type="slidenum">
              <a:rPr lang="en-GB" smtClean="0"/>
              <a:t>‹#›</a:t>
            </a:fld>
            <a:endParaRPr lang="en-GB"/>
          </a:p>
        </p:txBody>
      </p:sp>
    </p:spTree>
    <p:extLst>
      <p:ext uri="{BB962C8B-B14F-4D97-AF65-F5344CB8AC3E}">
        <p14:creationId xmlns:p14="http://schemas.microsoft.com/office/powerpoint/2010/main" val="3427959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0A9E2C1-4087-E553-DA3D-F8655707206E}"/>
              </a:ext>
            </a:extLst>
          </p:cNvPr>
          <p:cNvSpPr>
            <a:spLocks noGrp="1"/>
          </p:cNvSpPr>
          <p:nvPr>
            <p:ph type="dt" sz="half" idx="10"/>
          </p:nvPr>
        </p:nvSpPr>
        <p:spPr/>
        <p:txBody>
          <a:bodyPr/>
          <a:lstStyle/>
          <a:p>
            <a:fld id="{8F970CF0-D29C-4C24-800A-6BBA27683F05}" type="datetimeFigureOut">
              <a:rPr lang="en-GB" smtClean="0"/>
              <a:t>11/09/2023</a:t>
            </a:fld>
            <a:endParaRPr lang="en-GB"/>
          </a:p>
        </p:txBody>
      </p:sp>
      <p:sp>
        <p:nvSpPr>
          <p:cNvPr id="3" name="Footer Placeholder 2">
            <a:extLst>
              <a:ext uri="{FF2B5EF4-FFF2-40B4-BE49-F238E27FC236}">
                <a16:creationId xmlns:a16="http://schemas.microsoft.com/office/drawing/2014/main" id="{9F199AA6-6618-B9C3-8EAC-5C0BF150DA62}"/>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A963ADA-F294-0769-1B69-367EC9A679BF}"/>
              </a:ext>
            </a:extLst>
          </p:cNvPr>
          <p:cNvSpPr>
            <a:spLocks noGrp="1"/>
          </p:cNvSpPr>
          <p:nvPr>
            <p:ph type="sldNum" sz="quarter" idx="12"/>
          </p:nvPr>
        </p:nvSpPr>
        <p:spPr/>
        <p:txBody>
          <a:bodyPr/>
          <a:lstStyle/>
          <a:p>
            <a:fld id="{77C8B8B0-6199-451E-AE04-BF7AA87F8839}" type="slidenum">
              <a:rPr lang="en-GB" smtClean="0"/>
              <a:t>‹#›</a:t>
            </a:fld>
            <a:endParaRPr lang="en-GB"/>
          </a:p>
        </p:txBody>
      </p:sp>
    </p:spTree>
    <p:extLst>
      <p:ext uri="{BB962C8B-B14F-4D97-AF65-F5344CB8AC3E}">
        <p14:creationId xmlns:p14="http://schemas.microsoft.com/office/powerpoint/2010/main" val="24038810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EEAA7-1C42-D492-D5DD-BE5721F3AD8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C124DAF-C7CE-C8C9-6163-F8E86D6225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5C7A4CD5-451C-5BBD-5439-D5358B8F7F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6F7F05-67B9-D3E2-8927-9244E9BEBC90}"/>
              </a:ext>
            </a:extLst>
          </p:cNvPr>
          <p:cNvSpPr>
            <a:spLocks noGrp="1"/>
          </p:cNvSpPr>
          <p:nvPr>
            <p:ph type="dt" sz="half" idx="10"/>
          </p:nvPr>
        </p:nvSpPr>
        <p:spPr/>
        <p:txBody>
          <a:bodyPr/>
          <a:lstStyle/>
          <a:p>
            <a:fld id="{8F970CF0-D29C-4C24-800A-6BBA27683F05}" type="datetimeFigureOut">
              <a:rPr lang="en-GB" smtClean="0"/>
              <a:t>11/09/2023</a:t>
            </a:fld>
            <a:endParaRPr lang="en-GB"/>
          </a:p>
        </p:txBody>
      </p:sp>
      <p:sp>
        <p:nvSpPr>
          <p:cNvPr id="6" name="Footer Placeholder 5">
            <a:extLst>
              <a:ext uri="{FF2B5EF4-FFF2-40B4-BE49-F238E27FC236}">
                <a16:creationId xmlns:a16="http://schemas.microsoft.com/office/drawing/2014/main" id="{A7F74515-1760-6977-9DB1-764CF588C1B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99ABE11-0C61-53C0-B98F-87CE935B62A9}"/>
              </a:ext>
            </a:extLst>
          </p:cNvPr>
          <p:cNvSpPr>
            <a:spLocks noGrp="1"/>
          </p:cNvSpPr>
          <p:nvPr>
            <p:ph type="sldNum" sz="quarter" idx="12"/>
          </p:nvPr>
        </p:nvSpPr>
        <p:spPr/>
        <p:txBody>
          <a:bodyPr/>
          <a:lstStyle/>
          <a:p>
            <a:fld id="{77C8B8B0-6199-451E-AE04-BF7AA87F8839}" type="slidenum">
              <a:rPr lang="en-GB" smtClean="0"/>
              <a:t>‹#›</a:t>
            </a:fld>
            <a:endParaRPr lang="en-GB"/>
          </a:p>
        </p:txBody>
      </p:sp>
    </p:spTree>
    <p:extLst>
      <p:ext uri="{BB962C8B-B14F-4D97-AF65-F5344CB8AC3E}">
        <p14:creationId xmlns:p14="http://schemas.microsoft.com/office/powerpoint/2010/main" val="14030347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9AFA3A-648F-445C-D297-5985D0BEAB5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965DBB57-BF8A-E6FA-7A29-7898AFECC79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9B7D6C0C-2B5B-DC82-45EE-27B6E81C05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7F8E32D-3F44-6E1B-3643-DF0329FCCC97}"/>
              </a:ext>
            </a:extLst>
          </p:cNvPr>
          <p:cNvSpPr>
            <a:spLocks noGrp="1"/>
          </p:cNvSpPr>
          <p:nvPr>
            <p:ph type="dt" sz="half" idx="10"/>
          </p:nvPr>
        </p:nvSpPr>
        <p:spPr/>
        <p:txBody>
          <a:bodyPr/>
          <a:lstStyle/>
          <a:p>
            <a:fld id="{8F970CF0-D29C-4C24-800A-6BBA27683F05}" type="datetimeFigureOut">
              <a:rPr lang="en-GB" smtClean="0"/>
              <a:t>11/09/2023</a:t>
            </a:fld>
            <a:endParaRPr lang="en-GB"/>
          </a:p>
        </p:txBody>
      </p:sp>
      <p:sp>
        <p:nvSpPr>
          <p:cNvPr id="6" name="Footer Placeholder 5">
            <a:extLst>
              <a:ext uri="{FF2B5EF4-FFF2-40B4-BE49-F238E27FC236}">
                <a16:creationId xmlns:a16="http://schemas.microsoft.com/office/drawing/2014/main" id="{91754F61-FED8-90EB-BB9F-79A4EABB30D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5B927F0-3A35-CC80-01BB-0038BD2C59A4}"/>
              </a:ext>
            </a:extLst>
          </p:cNvPr>
          <p:cNvSpPr>
            <a:spLocks noGrp="1"/>
          </p:cNvSpPr>
          <p:nvPr>
            <p:ph type="sldNum" sz="quarter" idx="12"/>
          </p:nvPr>
        </p:nvSpPr>
        <p:spPr/>
        <p:txBody>
          <a:bodyPr/>
          <a:lstStyle/>
          <a:p>
            <a:fld id="{77C8B8B0-6199-451E-AE04-BF7AA87F8839}" type="slidenum">
              <a:rPr lang="en-GB" smtClean="0"/>
              <a:t>‹#›</a:t>
            </a:fld>
            <a:endParaRPr lang="en-GB"/>
          </a:p>
        </p:txBody>
      </p:sp>
    </p:spTree>
    <p:extLst>
      <p:ext uri="{BB962C8B-B14F-4D97-AF65-F5344CB8AC3E}">
        <p14:creationId xmlns:p14="http://schemas.microsoft.com/office/powerpoint/2010/main" val="10257254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242BF66-4C0E-D59C-F6E4-4C24AF78235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FB5A36B-3974-E509-4828-1FFF22C3B8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9E1A276-FE19-A551-E18A-F04B3122C1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F970CF0-D29C-4C24-800A-6BBA27683F05}" type="datetimeFigureOut">
              <a:rPr lang="en-GB" smtClean="0"/>
              <a:t>11/09/2023</a:t>
            </a:fld>
            <a:endParaRPr lang="en-GB"/>
          </a:p>
        </p:txBody>
      </p:sp>
      <p:sp>
        <p:nvSpPr>
          <p:cNvPr id="5" name="Footer Placeholder 4">
            <a:extLst>
              <a:ext uri="{FF2B5EF4-FFF2-40B4-BE49-F238E27FC236}">
                <a16:creationId xmlns:a16="http://schemas.microsoft.com/office/drawing/2014/main" id="{C021BE09-0B79-7806-4143-2596AE9F31E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F56784E0-93B5-816E-AC8E-870CCE88B7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C8B8B0-6199-451E-AE04-BF7AA87F8839}" type="slidenum">
              <a:rPr lang="en-GB" smtClean="0"/>
              <a:t>‹#›</a:t>
            </a:fld>
            <a:endParaRPr lang="en-GB"/>
          </a:p>
        </p:txBody>
      </p:sp>
    </p:spTree>
    <p:extLst>
      <p:ext uri="{BB962C8B-B14F-4D97-AF65-F5344CB8AC3E}">
        <p14:creationId xmlns:p14="http://schemas.microsoft.com/office/powerpoint/2010/main" val="40471261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oleObject" Target="../embeddings/oleObject1.bin"/><Relationship Id="rId1" Type="http://schemas.openxmlformats.org/officeDocument/2006/relationships/slideLayout" Target="../slideLayouts/slideLayout1.xml"/><Relationship Id="rId5" Type="http://schemas.openxmlformats.org/officeDocument/2006/relationships/image" Target="../media/image2.emf"/><Relationship Id="rId4" Type="http://schemas.openxmlformats.org/officeDocument/2006/relationships/oleObject" Target="../embeddings/oleObject2.bin"/></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oleObject" Target="../embeddings/oleObject3.bin"/><Relationship Id="rId1" Type="http://schemas.openxmlformats.org/officeDocument/2006/relationships/slideLayout" Target="../slideLayouts/slideLayout2.xml"/><Relationship Id="rId6" Type="http://schemas.openxmlformats.org/officeDocument/2006/relationships/comments" Target="../comments/comment1.xml"/><Relationship Id="rId5" Type="http://schemas.openxmlformats.org/officeDocument/2006/relationships/image" Target="../media/image4.emf"/><Relationship Id="rId4" Type="http://schemas.openxmlformats.org/officeDocument/2006/relationships/oleObject" Target="../embeddings/oleObject4.bin"/></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18" Type="http://schemas.openxmlformats.org/officeDocument/2006/relationships/image" Target="../media/image20.png"/><Relationship Id="rId3" Type="http://schemas.openxmlformats.org/officeDocument/2006/relationships/image" Target="../media/image5.png"/><Relationship Id="rId21" Type="http://schemas.openxmlformats.org/officeDocument/2006/relationships/image" Target="../media/image220.png"/><Relationship Id="rId7" Type="http://schemas.openxmlformats.org/officeDocument/2006/relationships/image" Target="../media/image9.png"/><Relationship Id="rId12" Type="http://schemas.openxmlformats.org/officeDocument/2006/relationships/image" Target="../media/image14.png"/><Relationship Id="rId17" Type="http://schemas.openxmlformats.org/officeDocument/2006/relationships/image" Target="../media/image19.png"/><Relationship Id="rId2" Type="http://schemas.openxmlformats.org/officeDocument/2006/relationships/notesSlide" Target="../notesSlides/notesSlide1.xml"/><Relationship Id="rId16" Type="http://schemas.openxmlformats.org/officeDocument/2006/relationships/image" Target="../media/image18.png"/><Relationship Id="rId20" Type="http://schemas.openxmlformats.org/officeDocument/2006/relationships/image" Target="../media/image22.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png"/><Relationship Id="rId19" Type="http://schemas.openxmlformats.org/officeDocument/2006/relationships/image" Target="../media/image21.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a:extLst>
              <a:ext uri="{FF2B5EF4-FFF2-40B4-BE49-F238E27FC236}">
                <a16:creationId xmlns:a16="http://schemas.microsoft.com/office/drawing/2014/main" id="{D80E92E8-4FB6-9A6A-0DEE-9CC7B20656C5}"/>
              </a:ext>
            </a:extLst>
          </p:cNvPr>
          <p:cNvGraphicFramePr>
            <a:graphicFrameLocks noChangeAspect="1"/>
          </p:cNvGraphicFramePr>
          <p:nvPr/>
        </p:nvGraphicFramePr>
        <p:xfrm>
          <a:off x="5456175" y="598827"/>
          <a:ext cx="3711575" cy="2074863"/>
        </p:xfrm>
        <a:graphic>
          <a:graphicData uri="http://schemas.openxmlformats.org/presentationml/2006/ole">
            <mc:AlternateContent xmlns:mc="http://schemas.openxmlformats.org/markup-compatibility/2006">
              <mc:Choice xmlns:v="urn:schemas-microsoft-com:vml" Requires="v">
                <p:oleObj name="CS ChemDraw Drawing" r:id="rId2" imgW="2139696" imgH="1197769" progId="ChemDraw.Document.6.0">
                  <p:embed/>
                </p:oleObj>
              </mc:Choice>
              <mc:Fallback>
                <p:oleObj name="CS ChemDraw Drawing" r:id="rId2" imgW="2139696" imgH="1197769" progId="ChemDraw.Document.6.0">
                  <p:embed/>
                  <p:pic>
                    <p:nvPicPr>
                      <p:cNvPr id="4" name="Object 3">
                        <a:extLst>
                          <a:ext uri="{FF2B5EF4-FFF2-40B4-BE49-F238E27FC236}">
                            <a16:creationId xmlns:a16="http://schemas.microsoft.com/office/drawing/2014/main" id="{D80E92E8-4FB6-9A6A-0DEE-9CC7B20656C5}"/>
                          </a:ext>
                        </a:extLst>
                      </p:cNvPr>
                      <p:cNvPicPr/>
                      <p:nvPr/>
                    </p:nvPicPr>
                    <p:blipFill>
                      <a:blip r:embed="rId3"/>
                      <a:stretch>
                        <a:fillRect/>
                      </a:stretch>
                    </p:blipFill>
                    <p:spPr>
                      <a:xfrm>
                        <a:off x="5456175" y="598827"/>
                        <a:ext cx="3711575" cy="2074863"/>
                      </a:xfrm>
                      <a:prstGeom prst="rect">
                        <a:avLst/>
                      </a:prstGeom>
                    </p:spPr>
                  </p:pic>
                </p:oleObj>
              </mc:Fallback>
            </mc:AlternateContent>
          </a:graphicData>
        </a:graphic>
      </p:graphicFrame>
      <p:sp>
        <p:nvSpPr>
          <p:cNvPr id="5" name="Ovaal 40">
            <a:extLst>
              <a:ext uri="{FF2B5EF4-FFF2-40B4-BE49-F238E27FC236}">
                <a16:creationId xmlns:a16="http://schemas.microsoft.com/office/drawing/2014/main" id="{3A5DDB0E-2457-7FC3-65E6-DFB7B16F8807}"/>
              </a:ext>
            </a:extLst>
          </p:cNvPr>
          <p:cNvSpPr/>
          <p:nvPr/>
        </p:nvSpPr>
        <p:spPr>
          <a:xfrm>
            <a:off x="6208674" y="1902045"/>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6" name="Ovaal 41">
            <a:extLst>
              <a:ext uri="{FF2B5EF4-FFF2-40B4-BE49-F238E27FC236}">
                <a16:creationId xmlns:a16="http://schemas.microsoft.com/office/drawing/2014/main" id="{B70CC554-A1DC-5BCD-21CA-27360309FE37}"/>
              </a:ext>
            </a:extLst>
          </p:cNvPr>
          <p:cNvSpPr/>
          <p:nvPr/>
        </p:nvSpPr>
        <p:spPr>
          <a:xfrm>
            <a:off x="7488784" y="1902045"/>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7" name="Group 6">
            <a:extLst>
              <a:ext uri="{FF2B5EF4-FFF2-40B4-BE49-F238E27FC236}">
                <a16:creationId xmlns:a16="http://schemas.microsoft.com/office/drawing/2014/main" id="{23C85F9A-3E41-1CC8-ACB2-5B07A2BFE4D2}"/>
              </a:ext>
            </a:extLst>
          </p:cNvPr>
          <p:cNvGrpSpPr/>
          <p:nvPr/>
        </p:nvGrpSpPr>
        <p:grpSpPr>
          <a:xfrm>
            <a:off x="5242590" y="3078870"/>
            <a:ext cx="4152590" cy="219633"/>
            <a:chOff x="243775" y="5751065"/>
            <a:chExt cx="4152590" cy="219633"/>
          </a:xfrm>
        </p:grpSpPr>
        <p:grpSp>
          <p:nvGrpSpPr>
            <p:cNvPr id="8" name="Groep 39">
              <a:extLst>
                <a:ext uri="{FF2B5EF4-FFF2-40B4-BE49-F238E27FC236}">
                  <a16:creationId xmlns:a16="http://schemas.microsoft.com/office/drawing/2014/main" id="{DC29C48F-9934-1825-B35B-A7338A6484E2}"/>
                </a:ext>
              </a:extLst>
            </p:cNvPr>
            <p:cNvGrpSpPr/>
            <p:nvPr/>
          </p:nvGrpSpPr>
          <p:grpSpPr>
            <a:xfrm>
              <a:off x="243775" y="5757271"/>
              <a:ext cx="1447490" cy="213427"/>
              <a:chOff x="5772731" y="5206276"/>
              <a:chExt cx="1447490" cy="213427"/>
            </a:xfrm>
          </p:grpSpPr>
          <p:sp>
            <p:nvSpPr>
              <p:cNvPr id="31" name="Ovaal 40">
                <a:extLst>
                  <a:ext uri="{FF2B5EF4-FFF2-40B4-BE49-F238E27FC236}">
                    <a16:creationId xmlns:a16="http://schemas.microsoft.com/office/drawing/2014/main" id="{6FD73938-FF94-9166-5A1B-24148726004B}"/>
                  </a:ext>
                </a:extLst>
              </p:cNvPr>
              <p:cNvSpPr/>
              <p:nvPr/>
            </p:nvSpPr>
            <p:spPr>
              <a:xfrm>
                <a:off x="577273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32" name="Ovaal 41">
                <a:extLst>
                  <a:ext uri="{FF2B5EF4-FFF2-40B4-BE49-F238E27FC236}">
                    <a16:creationId xmlns:a16="http://schemas.microsoft.com/office/drawing/2014/main" id="{7735F5E3-FE48-7FE0-8661-BDA666F7CE46}"/>
                  </a:ext>
                </a:extLst>
              </p:cNvPr>
              <p:cNvSpPr/>
              <p:nvPr/>
            </p:nvSpPr>
            <p:spPr>
              <a:xfrm>
                <a:off x="592038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3" name="Ovaal 42">
                <a:extLst>
                  <a:ext uri="{FF2B5EF4-FFF2-40B4-BE49-F238E27FC236}">
                    <a16:creationId xmlns:a16="http://schemas.microsoft.com/office/drawing/2014/main" id="{39FAEBF6-D465-6F23-9D8A-702D7AB7B580}"/>
                  </a:ext>
                </a:extLst>
              </p:cNvPr>
              <p:cNvSpPr/>
              <p:nvPr/>
            </p:nvSpPr>
            <p:spPr>
              <a:xfrm>
                <a:off x="606086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4" name="Ovaal 43">
                <a:extLst>
                  <a:ext uri="{FF2B5EF4-FFF2-40B4-BE49-F238E27FC236}">
                    <a16:creationId xmlns:a16="http://schemas.microsoft.com/office/drawing/2014/main" id="{A263155F-C814-B389-006F-02392451E8A0}"/>
                  </a:ext>
                </a:extLst>
              </p:cNvPr>
              <p:cNvSpPr/>
              <p:nvPr/>
            </p:nvSpPr>
            <p:spPr>
              <a:xfrm>
                <a:off x="620851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5" name="Ovaal 45">
                <a:extLst>
                  <a:ext uri="{FF2B5EF4-FFF2-40B4-BE49-F238E27FC236}">
                    <a16:creationId xmlns:a16="http://schemas.microsoft.com/office/drawing/2014/main" id="{21280E7C-71D4-B172-BC1D-C1179166D134}"/>
                  </a:ext>
                </a:extLst>
              </p:cNvPr>
              <p:cNvSpPr/>
              <p:nvPr/>
            </p:nvSpPr>
            <p:spPr>
              <a:xfrm>
                <a:off x="6327563"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6" name="Ovaal 46">
                <a:extLst>
                  <a:ext uri="{FF2B5EF4-FFF2-40B4-BE49-F238E27FC236}">
                    <a16:creationId xmlns:a16="http://schemas.microsoft.com/office/drawing/2014/main" id="{5848FE0F-6D0F-7DFC-2E56-319B2E73ED2B}"/>
                  </a:ext>
                </a:extLst>
              </p:cNvPr>
              <p:cNvSpPr/>
              <p:nvPr/>
            </p:nvSpPr>
            <p:spPr>
              <a:xfrm>
                <a:off x="6475212"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7" name="Ovaal 47">
                <a:extLst>
                  <a:ext uri="{FF2B5EF4-FFF2-40B4-BE49-F238E27FC236}">
                    <a16:creationId xmlns:a16="http://schemas.microsoft.com/office/drawing/2014/main" id="{3A66F4F2-0011-42E6-E1EF-E649879DE6E2}"/>
                  </a:ext>
                </a:extLst>
              </p:cNvPr>
              <p:cNvSpPr/>
              <p:nvPr/>
            </p:nvSpPr>
            <p:spPr>
              <a:xfrm>
                <a:off x="659188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8" name="Ovaal 48">
                <a:extLst>
                  <a:ext uri="{FF2B5EF4-FFF2-40B4-BE49-F238E27FC236}">
                    <a16:creationId xmlns:a16="http://schemas.microsoft.com/office/drawing/2014/main" id="{930D7C90-CFB9-EE37-DE89-E04EB14483A9}"/>
                  </a:ext>
                </a:extLst>
              </p:cNvPr>
              <p:cNvSpPr/>
              <p:nvPr/>
            </p:nvSpPr>
            <p:spPr>
              <a:xfrm>
                <a:off x="673953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9" name="Ovaal 49">
                <a:extLst>
                  <a:ext uri="{FF2B5EF4-FFF2-40B4-BE49-F238E27FC236}">
                    <a16:creationId xmlns:a16="http://schemas.microsoft.com/office/drawing/2014/main" id="{3A4BEAC6-D04C-F502-609A-9005DC64250C}"/>
                  </a:ext>
                </a:extLst>
              </p:cNvPr>
              <p:cNvSpPr/>
              <p:nvPr/>
            </p:nvSpPr>
            <p:spPr>
              <a:xfrm>
                <a:off x="685620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40" name="Ovaal 50">
                <a:extLst>
                  <a:ext uri="{FF2B5EF4-FFF2-40B4-BE49-F238E27FC236}">
                    <a16:creationId xmlns:a16="http://schemas.microsoft.com/office/drawing/2014/main" id="{AC584589-9DF9-68B2-3A33-66479165766E}"/>
                  </a:ext>
                </a:extLst>
              </p:cNvPr>
              <p:cNvSpPr/>
              <p:nvPr/>
            </p:nvSpPr>
            <p:spPr>
              <a:xfrm>
                <a:off x="700385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9" name="Groep 51">
              <a:extLst>
                <a:ext uri="{FF2B5EF4-FFF2-40B4-BE49-F238E27FC236}">
                  <a16:creationId xmlns:a16="http://schemas.microsoft.com/office/drawing/2014/main" id="{895B580C-65FC-55FE-38F1-747015420B45}"/>
                </a:ext>
              </a:extLst>
            </p:cNvPr>
            <p:cNvGrpSpPr/>
            <p:nvPr/>
          </p:nvGrpSpPr>
          <p:grpSpPr>
            <a:xfrm>
              <a:off x="1598365" y="5751065"/>
              <a:ext cx="1447490" cy="213427"/>
              <a:chOff x="5772731" y="5206276"/>
              <a:chExt cx="1447490" cy="213427"/>
            </a:xfrm>
          </p:grpSpPr>
          <p:sp>
            <p:nvSpPr>
              <p:cNvPr id="21" name="Ovaal 52">
                <a:extLst>
                  <a:ext uri="{FF2B5EF4-FFF2-40B4-BE49-F238E27FC236}">
                    <a16:creationId xmlns:a16="http://schemas.microsoft.com/office/drawing/2014/main" id="{0D5E80EE-38C3-2715-1AC5-EE4C88BC1689}"/>
                  </a:ext>
                </a:extLst>
              </p:cNvPr>
              <p:cNvSpPr/>
              <p:nvPr/>
            </p:nvSpPr>
            <p:spPr>
              <a:xfrm>
                <a:off x="577273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2" name="Ovaal 53">
                <a:extLst>
                  <a:ext uri="{FF2B5EF4-FFF2-40B4-BE49-F238E27FC236}">
                    <a16:creationId xmlns:a16="http://schemas.microsoft.com/office/drawing/2014/main" id="{C003DF23-C6E7-4CC0-B414-0B4BADE2E04E}"/>
                  </a:ext>
                </a:extLst>
              </p:cNvPr>
              <p:cNvSpPr/>
              <p:nvPr/>
            </p:nvSpPr>
            <p:spPr>
              <a:xfrm>
                <a:off x="592038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3" name="Ovaal 54">
                <a:extLst>
                  <a:ext uri="{FF2B5EF4-FFF2-40B4-BE49-F238E27FC236}">
                    <a16:creationId xmlns:a16="http://schemas.microsoft.com/office/drawing/2014/main" id="{5B7F0D89-9823-6610-C838-5678CC8F4FDA}"/>
                  </a:ext>
                </a:extLst>
              </p:cNvPr>
              <p:cNvSpPr/>
              <p:nvPr/>
            </p:nvSpPr>
            <p:spPr>
              <a:xfrm>
                <a:off x="606086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4" name="Ovaal 55">
                <a:extLst>
                  <a:ext uri="{FF2B5EF4-FFF2-40B4-BE49-F238E27FC236}">
                    <a16:creationId xmlns:a16="http://schemas.microsoft.com/office/drawing/2014/main" id="{2CEB91D5-4D29-8B69-2A62-C5E4BE3270B2}"/>
                  </a:ext>
                </a:extLst>
              </p:cNvPr>
              <p:cNvSpPr/>
              <p:nvPr/>
            </p:nvSpPr>
            <p:spPr>
              <a:xfrm>
                <a:off x="620851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5" name="Ovaal 56">
                <a:extLst>
                  <a:ext uri="{FF2B5EF4-FFF2-40B4-BE49-F238E27FC236}">
                    <a16:creationId xmlns:a16="http://schemas.microsoft.com/office/drawing/2014/main" id="{C616BFEB-F1B5-A1FE-2CF6-2794F642E396}"/>
                  </a:ext>
                </a:extLst>
              </p:cNvPr>
              <p:cNvSpPr/>
              <p:nvPr/>
            </p:nvSpPr>
            <p:spPr>
              <a:xfrm>
                <a:off x="6327563"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6" name="Ovaal 57">
                <a:extLst>
                  <a:ext uri="{FF2B5EF4-FFF2-40B4-BE49-F238E27FC236}">
                    <a16:creationId xmlns:a16="http://schemas.microsoft.com/office/drawing/2014/main" id="{2C882BDF-42D7-B442-87A3-7387EA92762C}"/>
                  </a:ext>
                </a:extLst>
              </p:cNvPr>
              <p:cNvSpPr/>
              <p:nvPr/>
            </p:nvSpPr>
            <p:spPr>
              <a:xfrm>
                <a:off x="6475212"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7" name="Ovaal 58">
                <a:extLst>
                  <a:ext uri="{FF2B5EF4-FFF2-40B4-BE49-F238E27FC236}">
                    <a16:creationId xmlns:a16="http://schemas.microsoft.com/office/drawing/2014/main" id="{7774F542-D3A5-4527-B7F9-0761CB0D52B2}"/>
                  </a:ext>
                </a:extLst>
              </p:cNvPr>
              <p:cNvSpPr/>
              <p:nvPr/>
            </p:nvSpPr>
            <p:spPr>
              <a:xfrm>
                <a:off x="659188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8" name="Ovaal 59">
                <a:extLst>
                  <a:ext uri="{FF2B5EF4-FFF2-40B4-BE49-F238E27FC236}">
                    <a16:creationId xmlns:a16="http://schemas.microsoft.com/office/drawing/2014/main" id="{ED689643-ED27-1310-446C-B1D54B168D81}"/>
                  </a:ext>
                </a:extLst>
              </p:cNvPr>
              <p:cNvSpPr/>
              <p:nvPr/>
            </p:nvSpPr>
            <p:spPr>
              <a:xfrm>
                <a:off x="673953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9" name="Ovaal 60">
                <a:extLst>
                  <a:ext uri="{FF2B5EF4-FFF2-40B4-BE49-F238E27FC236}">
                    <a16:creationId xmlns:a16="http://schemas.microsoft.com/office/drawing/2014/main" id="{DB6591D3-349A-619D-805F-D86C4EFE298E}"/>
                  </a:ext>
                </a:extLst>
              </p:cNvPr>
              <p:cNvSpPr/>
              <p:nvPr/>
            </p:nvSpPr>
            <p:spPr>
              <a:xfrm>
                <a:off x="685620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0" name="Ovaal 61">
                <a:extLst>
                  <a:ext uri="{FF2B5EF4-FFF2-40B4-BE49-F238E27FC236}">
                    <a16:creationId xmlns:a16="http://schemas.microsoft.com/office/drawing/2014/main" id="{DE888C4B-55F8-1964-52A2-82092A1EA975}"/>
                  </a:ext>
                </a:extLst>
              </p:cNvPr>
              <p:cNvSpPr/>
              <p:nvPr/>
            </p:nvSpPr>
            <p:spPr>
              <a:xfrm>
                <a:off x="700385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10" name="Groep 62">
              <a:extLst>
                <a:ext uri="{FF2B5EF4-FFF2-40B4-BE49-F238E27FC236}">
                  <a16:creationId xmlns:a16="http://schemas.microsoft.com/office/drawing/2014/main" id="{FD53A0D8-5A40-3C20-5091-92045F58167F}"/>
                </a:ext>
              </a:extLst>
            </p:cNvPr>
            <p:cNvGrpSpPr/>
            <p:nvPr/>
          </p:nvGrpSpPr>
          <p:grpSpPr>
            <a:xfrm>
              <a:off x="2948875" y="5751065"/>
              <a:ext cx="1447490" cy="213427"/>
              <a:chOff x="5772731" y="5206276"/>
              <a:chExt cx="1447490" cy="213427"/>
            </a:xfrm>
          </p:grpSpPr>
          <p:sp>
            <p:nvSpPr>
              <p:cNvPr id="11" name="Ovaal 63">
                <a:extLst>
                  <a:ext uri="{FF2B5EF4-FFF2-40B4-BE49-F238E27FC236}">
                    <a16:creationId xmlns:a16="http://schemas.microsoft.com/office/drawing/2014/main" id="{A80679A6-A6FA-C62F-AFF4-0C0BC9BB12DA}"/>
                  </a:ext>
                </a:extLst>
              </p:cNvPr>
              <p:cNvSpPr/>
              <p:nvPr/>
            </p:nvSpPr>
            <p:spPr>
              <a:xfrm>
                <a:off x="577273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2" name="Ovaal 64">
                <a:extLst>
                  <a:ext uri="{FF2B5EF4-FFF2-40B4-BE49-F238E27FC236}">
                    <a16:creationId xmlns:a16="http://schemas.microsoft.com/office/drawing/2014/main" id="{45A6FD8E-6FE3-A486-AF9B-C90CD9CBEBD4}"/>
                  </a:ext>
                </a:extLst>
              </p:cNvPr>
              <p:cNvSpPr/>
              <p:nvPr/>
            </p:nvSpPr>
            <p:spPr>
              <a:xfrm>
                <a:off x="592038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3" name="Ovaal 65">
                <a:extLst>
                  <a:ext uri="{FF2B5EF4-FFF2-40B4-BE49-F238E27FC236}">
                    <a16:creationId xmlns:a16="http://schemas.microsoft.com/office/drawing/2014/main" id="{898E50E4-72D1-3C0E-51E6-5061F1983593}"/>
                  </a:ext>
                </a:extLst>
              </p:cNvPr>
              <p:cNvSpPr/>
              <p:nvPr/>
            </p:nvSpPr>
            <p:spPr>
              <a:xfrm>
                <a:off x="606086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4" name="Ovaal 66">
                <a:extLst>
                  <a:ext uri="{FF2B5EF4-FFF2-40B4-BE49-F238E27FC236}">
                    <a16:creationId xmlns:a16="http://schemas.microsoft.com/office/drawing/2014/main" id="{5D4597CA-B438-A41D-CBEC-EC6C9BBDA932}"/>
                  </a:ext>
                </a:extLst>
              </p:cNvPr>
              <p:cNvSpPr/>
              <p:nvPr/>
            </p:nvSpPr>
            <p:spPr>
              <a:xfrm>
                <a:off x="620851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Ovaal 67">
                <a:extLst>
                  <a:ext uri="{FF2B5EF4-FFF2-40B4-BE49-F238E27FC236}">
                    <a16:creationId xmlns:a16="http://schemas.microsoft.com/office/drawing/2014/main" id="{62661A04-E2B9-CE4D-FACB-75DF4449062D}"/>
                  </a:ext>
                </a:extLst>
              </p:cNvPr>
              <p:cNvSpPr/>
              <p:nvPr/>
            </p:nvSpPr>
            <p:spPr>
              <a:xfrm>
                <a:off x="6327563"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 name="Ovaal 68">
                <a:extLst>
                  <a:ext uri="{FF2B5EF4-FFF2-40B4-BE49-F238E27FC236}">
                    <a16:creationId xmlns:a16="http://schemas.microsoft.com/office/drawing/2014/main" id="{33D178E4-8154-1ACC-500D-021A9E1046A4}"/>
                  </a:ext>
                </a:extLst>
              </p:cNvPr>
              <p:cNvSpPr/>
              <p:nvPr/>
            </p:nvSpPr>
            <p:spPr>
              <a:xfrm>
                <a:off x="6475212"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7" name="Ovaal 69">
                <a:extLst>
                  <a:ext uri="{FF2B5EF4-FFF2-40B4-BE49-F238E27FC236}">
                    <a16:creationId xmlns:a16="http://schemas.microsoft.com/office/drawing/2014/main" id="{56EEE05C-AE9E-0671-D363-268BD5108FDF}"/>
                  </a:ext>
                </a:extLst>
              </p:cNvPr>
              <p:cNvSpPr/>
              <p:nvPr/>
            </p:nvSpPr>
            <p:spPr>
              <a:xfrm>
                <a:off x="659188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Ovaal 70">
                <a:extLst>
                  <a:ext uri="{FF2B5EF4-FFF2-40B4-BE49-F238E27FC236}">
                    <a16:creationId xmlns:a16="http://schemas.microsoft.com/office/drawing/2014/main" id="{646F0220-D2FF-270B-4460-0BB54BCEB452}"/>
                  </a:ext>
                </a:extLst>
              </p:cNvPr>
              <p:cNvSpPr/>
              <p:nvPr/>
            </p:nvSpPr>
            <p:spPr>
              <a:xfrm>
                <a:off x="673953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Ovaal 71">
                <a:extLst>
                  <a:ext uri="{FF2B5EF4-FFF2-40B4-BE49-F238E27FC236}">
                    <a16:creationId xmlns:a16="http://schemas.microsoft.com/office/drawing/2014/main" id="{C4600D2A-1A88-C60C-161E-F39DE4921FEE}"/>
                  </a:ext>
                </a:extLst>
              </p:cNvPr>
              <p:cNvSpPr/>
              <p:nvPr/>
            </p:nvSpPr>
            <p:spPr>
              <a:xfrm>
                <a:off x="685620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Ovaal 72">
                <a:extLst>
                  <a:ext uri="{FF2B5EF4-FFF2-40B4-BE49-F238E27FC236}">
                    <a16:creationId xmlns:a16="http://schemas.microsoft.com/office/drawing/2014/main" id="{687ACBDB-7D85-2C80-F562-7746757BA495}"/>
                  </a:ext>
                </a:extLst>
              </p:cNvPr>
              <p:cNvSpPr/>
              <p:nvPr/>
            </p:nvSpPr>
            <p:spPr>
              <a:xfrm>
                <a:off x="700385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41" name="Groep 73">
            <a:extLst>
              <a:ext uri="{FF2B5EF4-FFF2-40B4-BE49-F238E27FC236}">
                <a16:creationId xmlns:a16="http://schemas.microsoft.com/office/drawing/2014/main" id="{5A9D70B3-07FD-137C-0922-AD573AC50255}"/>
              </a:ext>
            </a:extLst>
          </p:cNvPr>
          <p:cNvGrpSpPr/>
          <p:nvPr/>
        </p:nvGrpSpPr>
        <p:grpSpPr>
          <a:xfrm>
            <a:off x="6510059" y="2838235"/>
            <a:ext cx="1447490" cy="213427"/>
            <a:chOff x="5772731" y="5206276"/>
            <a:chExt cx="1447490" cy="213427"/>
          </a:xfrm>
        </p:grpSpPr>
        <p:sp>
          <p:nvSpPr>
            <p:cNvPr id="42" name="Ovaal 74">
              <a:extLst>
                <a:ext uri="{FF2B5EF4-FFF2-40B4-BE49-F238E27FC236}">
                  <a16:creationId xmlns:a16="http://schemas.microsoft.com/office/drawing/2014/main" id="{B26C7226-E269-E19F-18DC-DD4904F6F154}"/>
                </a:ext>
              </a:extLst>
            </p:cNvPr>
            <p:cNvSpPr/>
            <p:nvPr/>
          </p:nvSpPr>
          <p:spPr>
            <a:xfrm>
              <a:off x="577273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43" name="Ovaal 75">
              <a:extLst>
                <a:ext uri="{FF2B5EF4-FFF2-40B4-BE49-F238E27FC236}">
                  <a16:creationId xmlns:a16="http://schemas.microsoft.com/office/drawing/2014/main" id="{B6927190-831D-FDFC-D35D-CAC475147F32}"/>
                </a:ext>
              </a:extLst>
            </p:cNvPr>
            <p:cNvSpPr/>
            <p:nvPr/>
          </p:nvSpPr>
          <p:spPr>
            <a:xfrm>
              <a:off x="592038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44" name="Ovaal 76">
              <a:extLst>
                <a:ext uri="{FF2B5EF4-FFF2-40B4-BE49-F238E27FC236}">
                  <a16:creationId xmlns:a16="http://schemas.microsoft.com/office/drawing/2014/main" id="{97D18EAF-C772-6336-F8BC-B6F796229519}"/>
                </a:ext>
              </a:extLst>
            </p:cNvPr>
            <p:cNvSpPr/>
            <p:nvPr/>
          </p:nvSpPr>
          <p:spPr>
            <a:xfrm>
              <a:off x="606086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45" name="Ovaal 77">
              <a:extLst>
                <a:ext uri="{FF2B5EF4-FFF2-40B4-BE49-F238E27FC236}">
                  <a16:creationId xmlns:a16="http://schemas.microsoft.com/office/drawing/2014/main" id="{E3635450-4E15-D073-CEA2-059207BD609C}"/>
                </a:ext>
              </a:extLst>
            </p:cNvPr>
            <p:cNvSpPr/>
            <p:nvPr/>
          </p:nvSpPr>
          <p:spPr>
            <a:xfrm>
              <a:off x="620851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46" name="Ovaal 78">
              <a:extLst>
                <a:ext uri="{FF2B5EF4-FFF2-40B4-BE49-F238E27FC236}">
                  <a16:creationId xmlns:a16="http://schemas.microsoft.com/office/drawing/2014/main" id="{8D3B0C5F-8BD0-3BEE-713F-11D8FDF6ED5A}"/>
                </a:ext>
              </a:extLst>
            </p:cNvPr>
            <p:cNvSpPr/>
            <p:nvPr/>
          </p:nvSpPr>
          <p:spPr>
            <a:xfrm>
              <a:off x="6327563"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47" name="Ovaal 79">
              <a:extLst>
                <a:ext uri="{FF2B5EF4-FFF2-40B4-BE49-F238E27FC236}">
                  <a16:creationId xmlns:a16="http://schemas.microsoft.com/office/drawing/2014/main" id="{B5CF8D8B-9587-35EB-77E2-2B62B95B76BE}"/>
                </a:ext>
              </a:extLst>
            </p:cNvPr>
            <p:cNvSpPr/>
            <p:nvPr/>
          </p:nvSpPr>
          <p:spPr>
            <a:xfrm>
              <a:off x="6475212"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48" name="Ovaal 80">
              <a:extLst>
                <a:ext uri="{FF2B5EF4-FFF2-40B4-BE49-F238E27FC236}">
                  <a16:creationId xmlns:a16="http://schemas.microsoft.com/office/drawing/2014/main" id="{08335E04-D0B3-EEAC-1ABF-4047D97111ED}"/>
                </a:ext>
              </a:extLst>
            </p:cNvPr>
            <p:cNvSpPr/>
            <p:nvPr/>
          </p:nvSpPr>
          <p:spPr>
            <a:xfrm>
              <a:off x="659188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49" name="Ovaal 81">
              <a:extLst>
                <a:ext uri="{FF2B5EF4-FFF2-40B4-BE49-F238E27FC236}">
                  <a16:creationId xmlns:a16="http://schemas.microsoft.com/office/drawing/2014/main" id="{73A68F7F-9455-F5FD-5570-709D5742F436}"/>
                </a:ext>
              </a:extLst>
            </p:cNvPr>
            <p:cNvSpPr/>
            <p:nvPr/>
          </p:nvSpPr>
          <p:spPr>
            <a:xfrm>
              <a:off x="673953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50" name="Ovaal 82">
              <a:extLst>
                <a:ext uri="{FF2B5EF4-FFF2-40B4-BE49-F238E27FC236}">
                  <a16:creationId xmlns:a16="http://schemas.microsoft.com/office/drawing/2014/main" id="{65EA1CF6-1437-E451-F6D0-634F2B3E8F09}"/>
                </a:ext>
              </a:extLst>
            </p:cNvPr>
            <p:cNvSpPr/>
            <p:nvPr/>
          </p:nvSpPr>
          <p:spPr>
            <a:xfrm>
              <a:off x="685620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51" name="Ovaal 83">
              <a:extLst>
                <a:ext uri="{FF2B5EF4-FFF2-40B4-BE49-F238E27FC236}">
                  <a16:creationId xmlns:a16="http://schemas.microsoft.com/office/drawing/2014/main" id="{725D9328-F617-611F-D475-3A43296ACA42}"/>
                </a:ext>
              </a:extLst>
            </p:cNvPr>
            <p:cNvSpPr/>
            <p:nvPr/>
          </p:nvSpPr>
          <p:spPr>
            <a:xfrm>
              <a:off x="700385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52" name="Groep 7">
            <a:extLst>
              <a:ext uri="{FF2B5EF4-FFF2-40B4-BE49-F238E27FC236}">
                <a16:creationId xmlns:a16="http://schemas.microsoft.com/office/drawing/2014/main" id="{665E7E5A-0164-56A1-3998-CDB0CBE1F6BA}"/>
              </a:ext>
            </a:extLst>
          </p:cNvPr>
          <p:cNvGrpSpPr/>
          <p:nvPr/>
        </p:nvGrpSpPr>
        <p:grpSpPr>
          <a:xfrm>
            <a:off x="5954604" y="3331917"/>
            <a:ext cx="2765750" cy="213427"/>
            <a:chOff x="4109031" y="3322286"/>
            <a:chExt cx="2765750" cy="213427"/>
          </a:xfrm>
        </p:grpSpPr>
        <p:sp>
          <p:nvSpPr>
            <p:cNvPr id="53" name="Ovaal 101">
              <a:extLst>
                <a:ext uri="{FF2B5EF4-FFF2-40B4-BE49-F238E27FC236}">
                  <a16:creationId xmlns:a16="http://schemas.microsoft.com/office/drawing/2014/main" id="{984A887E-8FC7-FBEC-6F90-C394B8483628}"/>
                </a:ext>
              </a:extLst>
            </p:cNvPr>
            <p:cNvSpPr/>
            <p:nvPr/>
          </p:nvSpPr>
          <p:spPr>
            <a:xfrm>
              <a:off x="4109031"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54" name="Ovaal 102">
              <a:extLst>
                <a:ext uri="{FF2B5EF4-FFF2-40B4-BE49-F238E27FC236}">
                  <a16:creationId xmlns:a16="http://schemas.microsoft.com/office/drawing/2014/main" id="{CA375C47-54FA-DB3A-F694-DEA4A7D7F63C}"/>
                </a:ext>
              </a:extLst>
            </p:cNvPr>
            <p:cNvSpPr/>
            <p:nvPr/>
          </p:nvSpPr>
          <p:spPr>
            <a:xfrm>
              <a:off x="4256680"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55" name="Ovaal 103">
              <a:extLst>
                <a:ext uri="{FF2B5EF4-FFF2-40B4-BE49-F238E27FC236}">
                  <a16:creationId xmlns:a16="http://schemas.microsoft.com/office/drawing/2014/main" id="{A26EDAA0-AC41-F27C-1103-B8C09D2A1358}"/>
                </a:ext>
              </a:extLst>
            </p:cNvPr>
            <p:cNvSpPr/>
            <p:nvPr/>
          </p:nvSpPr>
          <p:spPr>
            <a:xfrm>
              <a:off x="4397162"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56" name="Ovaal 104">
              <a:extLst>
                <a:ext uri="{FF2B5EF4-FFF2-40B4-BE49-F238E27FC236}">
                  <a16:creationId xmlns:a16="http://schemas.microsoft.com/office/drawing/2014/main" id="{CBE4B5CA-EA00-C1A3-2957-8963C28FEA0E}"/>
                </a:ext>
              </a:extLst>
            </p:cNvPr>
            <p:cNvSpPr/>
            <p:nvPr/>
          </p:nvSpPr>
          <p:spPr>
            <a:xfrm>
              <a:off x="4544811"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57" name="Ovaal 105">
              <a:extLst>
                <a:ext uri="{FF2B5EF4-FFF2-40B4-BE49-F238E27FC236}">
                  <a16:creationId xmlns:a16="http://schemas.microsoft.com/office/drawing/2014/main" id="{4AEE0F66-1E64-B339-2905-272F7C81A34A}"/>
                </a:ext>
              </a:extLst>
            </p:cNvPr>
            <p:cNvSpPr/>
            <p:nvPr/>
          </p:nvSpPr>
          <p:spPr>
            <a:xfrm>
              <a:off x="4663863"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58" name="Ovaal 106">
              <a:extLst>
                <a:ext uri="{FF2B5EF4-FFF2-40B4-BE49-F238E27FC236}">
                  <a16:creationId xmlns:a16="http://schemas.microsoft.com/office/drawing/2014/main" id="{F78F839A-58F7-AE2A-5066-E40EBD7F1CD3}"/>
                </a:ext>
              </a:extLst>
            </p:cNvPr>
            <p:cNvSpPr/>
            <p:nvPr/>
          </p:nvSpPr>
          <p:spPr>
            <a:xfrm>
              <a:off x="4811512"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59" name="Ovaal 107">
              <a:extLst>
                <a:ext uri="{FF2B5EF4-FFF2-40B4-BE49-F238E27FC236}">
                  <a16:creationId xmlns:a16="http://schemas.microsoft.com/office/drawing/2014/main" id="{E8CC2630-9ED8-8695-8085-119CB0EF5B97}"/>
                </a:ext>
              </a:extLst>
            </p:cNvPr>
            <p:cNvSpPr/>
            <p:nvPr/>
          </p:nvSpPr>
          <p:spPr>
            <a:xfrm>
              <a:off x="4928182"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60" name="Ovaal 108">
              <a:extLst>
                <a:ext uri="{FF2B5EF4-FFF2-40B4-BE49-F238E27FC236}">
                  <a16:creationId xmlns:a16="http://schemas.microsoft.com/office/drawing/2014/main" id="{AC412B8A-EBC6-A3AF-F7D3-952A68D366E7}"/>
                </a:ext>
              </a:extLst>
            </p:cNvPr>
            <p:cNvSpPr/>
            <p:nvPr/>
          </p:nvSpPr>
          <p:spPr>
            <a:xfrm>
              <a:off x="5075831"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61" name="Ovaal 109">
              <a:extLst>
                <a:ext uri="{FF2B5EF4-FFF2-40B4-BE49-F238E27FC236}">
                  <a16:creationId xmlns:a16="http://schemas.microsoft.com/office/drawing/2014/main" id="{4EC9DF08-5E90-3092-DF76-9402DA4DEA8D}"/>
                </a:ext>
              </a:extLst>
            </p:cNvPr>
            <p:cNvSpPr/>
            <p:nvPr/>
          </p:nvSpPr>
          <p:spPr>
            <a:xfrm>
              <a:off x="5192501"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62" name="Ovaal 110">
              <a:extLst>
                <a:ext uri="{FF2B5EF4-FFF2-40B4-BE49-F238E27FC236}">
                  <a16:creationId xmlns:a16="http://schemas.microsoft.com/office/drawing/2014/main" id="{71879FA1-5617-7BE7-359F-E543FF90DDF2}"/>
                </a:ext>
              </a:extLst>
            </p:cNvPr>
            <p:cNvSpPr/>
            <p:nvPr/>
          </p:nvSpPr>
          <p:spPr>
            <a:xfrm>
              <a:off x="5340150"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63" name="Ovaal 111">
              <a:extLst>
                <a:ext uri="{FF2B5EF4-FFF2-40B4-BE49-F238E27FC236}">
                  <a16:creationId xmlns:a16="http://schemas.microsoft.com/office/drawing/2014/main" id="{58EB7B6A-02D2-C1AB-624D-72118BEB312E}"/>
                </a:ext>
              </a:extLst>
            </p:cNvPr>
            <p:cNvSpPr/>
            <p:nvPr/>
          </p:nvSpPr>
          <p:spPr>
            <a:xfrm>
              <a:off x="5448723"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64" name="Ovaal 112">
              <a:extLst>
                <a:ext uri="{FF2B5EF4-FFF2-40B4-BE49-F238E27FC236}">
                  <a16:creationId xmlns:a16="http://schemas.microsoft.com/office/drawing/2014/main" id="{C07A94D9-E3B0-03D0-0205-25C11AE1A1F8}"/>
                </a:ext>
              </a:extLst>
            </p:cNvPr>
            <p:cNvSpPr/>
            <p:nvPr/>
          </p:nvSpPr>
          <p:spPr>
            <a:xfrm>
              <a:off x="5596372"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65" name="Ovaal 113">
              <a:extLst>
                <a:ext uri="{FF2B5EF4-FFF2-40B4-BE49-F238E27FC236}">
                  <a16:creationId xmlns:a16="http://schemas.microsoft.com/office/drawing/2014/main" id="{26D5CB5F-B0D6-4D26-EAA5-67805D65F0C0}"/>
                </a:ext>
              </a:extLst>
            </p:cNvPr>
            <p:cNvSpPr/>
            <p:nvPr/>
          </p:nvSpPr>
          <p:spPr>
            <a:xfrm>
              <a:off x="5713042"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66" name="Ovaal 114">
              <a:extLst>
                <a:ext uri="{FF2B5EF4-FFF2-40B4-BE49-F238E27FC236}">
                  <a16:creationId xmlns:a16="http://schemas.microsoft.com/office/drawing/2014/main" id="{0AE0AFA3-99B3-8CA9-B03F-AAC14C62703B}"/>
                </a:ext>
              </a:extLst>
            </p:cNvPr>
            <p:cNvSpPr/>
            <p:nvPr/>
          </p:nvSpPr>
          <p:spPr>
            <a:xfrm>
              <a:off x="5860691"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67" name="Ovaal 115">
              <a:extLst>
                <a:ext uri="{FF2B5EF4-FFF2-40B4-BE49-F238E27FC236}">
                  <a16:creationId xmlns:a16="http://schemas.microsoft.com/office/drawing/2014/main" id="{E7048FEB-0124-E4EA-E71D-47B63B46FE4F}"/>
                </a:ext>
              </a:extLst>
            </p:cNvPr>
            <p:cNvSpPr/>
            <p:nvPr/>
          </p:nvSpPr>
          <p:spPr>
            <a:xfrm>
              <a:off x="5977361"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68" name="Ovaal 116">
              <a:extLst>
                <a:ext uri="{FF2B5EF4-FFF2-40B4-BE49-F238E27FC236}">
                  <a16:creationId xmlns:a16="http://schemas.microsoft.com/office/drawing/2014/main" id="{6FAEE12A-E19A-6139-4C27-134015320D19}"/>
                </a:ext>
              </a:extLst>
            </p:cNvPr>
            <p:cNvSpPr/>
            <p:nvPr/>
          </p:nvSpPr>
          <p:spPr>
            <a:xfrm>
              <a:off x="6125010"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69" name="Ovaal 133">
              <a:extLst>
                <a:ext uri="{FF2B5EF4-FFF2-40B4-BE49-F238E27FC236}">
                  <a16:creationId xmlns:a16="http://schemas.microsoft.com/office/drawing/2014/main" id="{A07DB169-785E-BE7A-2683-344E992DBE23}"/>
                </a:ext>
              </a:extLst>
            </p:cNvPr>
            <p:cNvSpPr/>
            <p:nvPr/>
          </p:nvSpPr>
          <p:spPr>
            <a:xfrm>
              <a:off x="6246442"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70" name="Ovaal 134">
              <a:extLst>
                <a:ext uri="{FF2B5EF4-FFF2-40B4-BE49-F238E27FC236}">
                  <a16:creationId xmlns:a16="http://schemas.microsoft.com/office/drawing/2014/main" id="{C9049DE2-AE08-81A3-EF67-299011506BC9}"/>
                </a:ext>
              </a:extLst>
            </p:cNvPr>
            <p:cNvSpPr/>
            <p:nvPr/>
          </p:nvSpPr>
          <p:spPr>
            <a:xfrm>
              <a:off x="6394091"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71" name="Ovaal 135">
              <a:extLst>
                <a:ext uri="{FF2B5EF4-FFF2-40B4-BE49-F238E27FC236}">
                  <a16:creationId xmlns:a16="http://schemas.microsoft.com/office/drawing/2014/main" id="{2BB1F94D-9492-DF83-63C3-4C1E891DB637}"/>
                </a:ext>
              </a:extLst>
            </p:cNvPr>
            <p:cNvSpPr/>
            <p:nvPr/>
          </p:nvSpPr>
          <p:spPr>
            <a:xfrm>
              <a:off x="6510761"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72" name="Ovaal 136">
              <a:extLst>
                <a:ext uri="{FF2B5EF4-FFF2-40B4-BE49-F238E27FC236}">
                  <a16:creationId xmlns:a16="http://schemas.microsoft.com/office/drawing/2014/main" id="{7195C3DD-6958-2033-2D64-916D942AEAE8}"/>
                </a:ext>
              </a:extLst>
            </p:cNvPr>
            <p:cNvSpPr/>
            <p:nvPr/>
          </p:nvSpPr>
          <p:spPr>
            <a:xfrm>
              <a:off x="6658410"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73" name="Rechthoek 18">
            <a:extLst>
              <a:ext uri="{FF2B5EF4-FFF2-40B4-BE49-F238E27FC236}">
                <a16:creationId xmlns:a16="http://schemas.microsoft.com/office/drawing/2014/main" id="{F59769AF-9976-D437-41E3-71E214217990}"/>
              </a:ext>
            </a:extLst>
          </p:cNvPr>
          <p:cNvSpPr/>
          <p:nvPr/>
        </p:nvSpPr>
        <p:spPr>
          <a:xfrm>
            <a:off x="1980198" y="4700584"/>
            <a:ext cx="1152128" cy="213913"/>
          </a:xfrm>
          <a:prstGeom prst="rect">
            <a:avLst/>
          </a:prstGeom>
          <a:solidFill>
            <a:sysClr val="window" lastClr="FFFFFF"/>
          </a:solidFill>
          <a:ln w="25400" cap="flat" cmpd="sng" algn="ctr">
            <a:solidFill>
              <a:sysClr val="window" lastClr="FFFFFF"/>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74" name="Ovaal 23">
            <a:extLst>
              <a:ext uri="{FF2B5EF4-FFF2-40B4-BE49-F238E27FC236}">
                <a16:creationId xmlns:a16="http://schemas.microsoft.com/office/drawing/2014/main" id="{00C07CB6-ED99-E20F-5062-BA25EB17926E}"/>
              </a:ext>
            </a:extLst>
          </p:cNvPr>
          <p:cNvSpPr/>
          <p:nvPr/>
        </p:nvSpPr>
        <p:spPr>
          <a:xfrm>
            <a:off x="1815095" y="3295114"/>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75" name="Ovaal 25">
            <a:extLst>
              <a:ext uri="{FF2B5EF4-FFF2-40B4-BE49-F238E27FC236}">
                <a16:creationId xmlns:a16="http://schemas.microsoft.com/office/drawing/2014/main" id="{F71EE252-7E71-513C-581C-8C9FB09F963A}"/>
              </a:ext>
            </a:extLst>
          </p:cNvPr>
          <p:cNvSpPr/>
          <p:nvPr/>
        </p:nvSpPr>
        <p:spPr>
          <a:xfrm>
            <a:off x="2187826" y="3187511"/>
            <a:ext cx="216371" cy="213427"/>
          </a:xfrm>
          <a:prstGeom prst="ellipse">
            <a:avLst/>
          </a:prstGeom>
          <a:gradFill flip="none" rotWithShape="1">
            <a:gsLst>
              <a:gs pos="0">
                <a:srgbClr val="FF3737">
                  <a:lumMod val="41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76" name="Ovaal 27">
            <a:extLst>
              <a:ext uri="{FF2B5EF4-FFF2-40B4-BE49-F238E27FC236}">
                <a16:creationId xmlns:a16="http://schemas.microsoft.com/office/drawing/2014/main" id="{FEB86854-B0B4-25D6-A0FC-85D879CDD404}"/>
              </a:ext>
            </a:extLst>
          </p:cNvPr>
          <p:cNvSpPr/>
          <p:nvPr/>
        </p:nvSpPr>
        <p:spPr>
          <a:xfrm>
            <a:off x="1552863" y="3550872"/>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77" name="Ovaal 32">
            <a:extLst>
              <a:ext uri="{FF2B5EF4-FFF2-40B4-BE49-F238E27FC236}">
                <a16:creationId xmlns:a16="http://schemas.microsoft.com/office/drawing/2014/main" id="{3FA77F08-3E7E-459F-3356-6358DC435F4F}"/>
              </a:ext>
            </a:extLst>
          </p:cNvPr>
          <p:cNvSpPr/>
          <p:nvPr/>
        </p:nvSpPr>
        <p:spPr>
          <a:xfrm>
            <a:off x="2388479" y="3409831"/>
            <a:ext cx="216371" cy="213427"/>
          </a:xfrm>
          <a:prstGeom prst="ellipse">
            <a:avLst/>
          </a:prstGeom>
          <a:gradFill flip="none" rotWithShape="1">
            <a:gsLst>
              <a:gs pos="0">
                <a:srgbClr val="4BACC6">
                  <a:lumMod val="44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78" name="Ovaal 33">
            <a:extLst>
              <a:ext uri="{FF2B5EF4-FFF2-40B4-BE49-F238E27FC236}">
                <a16:creationId xmlns:a16="http://schemas.microsoft.com/office/drawing/2014/main" id="{BD84DAA6-F39D-78AB-91B1-D463CD798598}"/>
              </a:ext>
            </a:extLst>
          </p:cNvPr>
          <p:cNvSpPr/>
          <p:nvPr/>
        </p:nvSpPr>
        <p:spPr>
          <a:xfrm>
            <a:off x="2542644" y="3818010"/>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79" name="Ovaal 34">
            <a:extLst>
              <a:ext uri="{FF2B5EF4-FFF2-40B4-BE49-F238E27FC236}">
                <a16:creationId xmlns:a16="http://schemas.microsoft.com/office/drawing/2014/main" id="{73B50BF8-04A7-7595-3A94-3C27AC7F97F4}"/>
              </a:ext>
            </a:extLst>
          </p:cNvPr>
          <p:cNvSpPr/>
          <p:nvPr/>
        </p:nvSpPr>
        <p:spPr>
          <a:xfrm>
            <a:off x="2096261" y="3947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80" name="Ovaal 35">
            <a:extLst>
              <a:ext uri="{FF2B5EF4-FFF2-40B4-BE49-F238E27FC236}">
                <a16:creationId xmlns:a16="http://schemas.microsoft.com/office/drawing/2014/main" id="{CB2F48EB-E63B-DCAD-ADDC-557A0DBC50E3}"/>
              </a:ext>
            </a:extLst>
          </p:cNvPr>
          <p:cNvSpPr/>
          <p:nvPr/>
        </p:nvSpPr>
        <p:spPr>
          <a:xfrm>
            <a:off x="2098926" y="3600261"/>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81" name="Ovaal 36">
            <a:extLst>
              <a:ext uri="{FF2B5EF4-FFF2-40B4-BE49-F238E27FC236}">
                <a16:creationId xmlns:a16="http://schemas.microsoft.com/office/drawing/2014/main" id="{92F16822-DAA5-2D9C-BF82-6240E6A1B1F0}"/>
              </a:ext>
            </a:extLst>
          </p:cNvPr>
          <p:cNvSpPr/>
          <p:nvPr/>
        </p:nvSpPr>
        <p:spPr>
          <a:xfrm>
            <a:off x="1663951" y="3962211"/>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82" name="Ovaal 37">
            <a:extLst>
              <a:ext uri="{FF2B5EF4-FFF2-40B4-BE49-F238E27FC236}">
                <a16:creationId xmlns:a16="http://schemas.microsoft.com/office/drawing/2014/main" id="{129C20D5-F269-D5F7-9644-9A6BC2F4642E}"/>
              </a:ext>
            </a:extLst>
          </p:cNvPr>
          <p:cNvSpPr/>
          <p:nvPr/>
        </p:nvSpPr>
        <p:spPr>
          <a:xfrm>
            <a:off x="2568826" y="414953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83" name="Ovaal 38">
            <a:extLst>
              <a:ext uri="{FF2B5EF4-FFF2-40B4-BE49-F238E27FC236}">
                <a16:creationId xmlns:a16="http://schemas.microsoft.com/office/drawing/2014/main" id="{39A0D96B-F9A2-1F79-EBBA-545DE6B63C0E}"/>
              </a:ext>
            </a:extLst>
          </p:cNvPr>
          <p:cNvSpPr/>
          <p:nvPr/>
        </p:nvSpPr>
        <p:spPr>
          <a:xfrm>
            <a:off x="2035426" y="4292411"/>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84" name="Groep 5">
            <a:extLst>
              <a:ext uri="{FF2B5EF4-FFF2-40B4-BE49-F238E27FC236}">
                <a16:creationId xmlns:a16="http://schemas.microsoft.com/office/drawing/2014/main" id="{A8F26472-223F-FE91-EA49-FC371BD0E8C4}"/>
              </a:ext>
            </a:extLst>
          </p:cNvPr>
          <p:cNvGrpSpPr/>
          <p:nvPr/>
        </p:nvGrpSpPr>
        <p:grpSpPr>
          <a:xfrm>
            <a:off x="1396956" y="3154571"/>
            <a:ext cx="1909477" cy="1588532"/>
            <a:chOff x="195943" y="2525486"/>
            <a:chExt cx="1909477" cy="1588532"/>
          </a:xfrm>
        </p:grpSpPr>
        <p:sp>
          <p:nvSpPr>
            <p:cNvPr id="85" name="Vierkante haken 1">
              <a:extLst>
                <a:ext uri="{FF2B5EF4-FFF2-40B4-BE49-F238E27FC236}">
                  <a16:creationId xmlns:a16="http://schemas.microsoft.com/office/drawing/2014/main" id="{EADF7FB2-51D0-72DE-2B33-E7E5F1B61D22}"/>
                </a:ext>
              </a:extLst>
            </p:cNvPr>
            <p:cNvSpPr/>
            <p:nvPr/>
          </p:nvSpPr>
          <p:spPr>
            <a:xfrm>
              <a:off x="195943" y="2525486"/>
              <a:ext cx="1596572" cy="1458686"/>
            </a:xfrm>
            <a:prstGeom prst="bracketPair">
              <a:avLst/>
            </a:prstGeom>
            <a:noFill/>
            <a:ln w="9525" cap="flat" cmpd="sng" algn="ctr">
              <a:solidFill>
                <a:sysClr val="windowText" lastClr="000000">
                  <a:shade val="95000"/>
                  <a:satMod val="105000"/>
                </a:sys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a:ea typeface="+mn-ea"/>
                <a:cs typeface="+mn-cs"/>
              </a:endParaRPr>
            </a:p>
          </p:txBody>
        </p:sp>
        <p:sp>
          <p:nvSpPr>
            <p:cNvPr id="86" name="Tekstvak 4">
              <a:extLst>
                <a:ext uri="{FF2B5EF4-FFF2-40B4-BE49-F238E27FC236}">
                  <a16:creationId xmlns:a16="http://schemas.microsoft.com/office/drawing/2014/main" id="{EEB1B55F-0E28-A27C-EC75-1F2517CE8DA4}"/>
                </a:ext>
              </a:extLst>
            </p:cNvPr>
            <p:cNvSpPr txBox="1"/>
            <p:nvPr/>
          </p:nvSpPr>
          <p:spPr>
            <a:xfrm>
              <a:off x="1792514" y="3744686"/>
              <a:ext cx="312906" cy="369332"/>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rPr>
                <a:t>n</a:t>
              </a:r>
            </a:p>
          </p:txBody>
        </p:sp>
      </p:grpSp>
      <p:cxnSp>
        <p:nvCxnSpPr>
          <p:cNvPr id="87" name="Rechte verbindingslijn met pijl 17">
            <a:extLst>
              <a:ext uri="{FF2B5EF4-FFF2-40B4-BE49-F238E27FC236}">
                <a16:creationId xmlns:a16="http://schemas.microsoft.com/office/drawing/2014/main" id="{827EC301-6D22-1F1C-42F2-16A4D591A291}"/>
              </a:ext>
            </a:extLst>
          </p:cNvPr>
          <p:cNvCxnSpPr>
            <a:cxnSpLocks/>
          </p:cNvCxnSpPr>
          <p:nvPr/>
        </p:nvCxnSpPr>
        <p:spPr>
          <a:xfrm>
            <a:off x="3056839" y="3999148"/>
            <a:ext cx="1943801" cy="0"/>
          </a:xfrm>
          <a:prstGeom prst="straightConnector1">
            <a:avLst/>
          </a:prstGeom>
          <a:noFill/>
          <a:ln w="9525" cap="flat" cmpd="sng" algn="ctr">
            <a:solidFill>
              <a:sysClr val="windowText" lastClr="000000">
                <a:shade val="95000"/>
                <a:satMod val="105000"/>
              </a:sysClr>
            </a:solidFill>
            <a:prstDash val="solid"/>
            <a:tailEnd type="triangle"/>
          </a:ln>
          <a:effectLst/>
        </p:spPr>
      </p:cxnSp>
      <p:grpSp>
        <p:nvGrpSpPr>
          <p:cNvPr id="103" name="Groep 10">
            <a:extLst>
              <a:ext uri="{FF2B5EF4-FFF2-40B4-BE49-F238E27FC236}">
                <a16:creationId xmlns:a16="http://schemas.microsoft.com/office/drawing/2014/main" id="{585F8652-2AA0-CE2F-7DF6-9C35CB5BC8AF}"/>
              </a:ext>
            </a:extLst>
          </p:cNvPr>
          <p:cNvGrpSpPr/>
          <p:nvPr/>
        </p:nvGrpSpPr>
        <p:grpSpPr>
          <a:xfrm>
            <a:off x="6459106" y="3828084"/>
            <a:ext cx="1329268" cy="216228"/>
            <a:chOff x="4078551" y="5554574"/>
            <a:chExt cx="1329268" cy="216228"/>
          </a:xfrm>
        </p:grpSpPr>
        <p:sp>
          <p:nvSpPr>
            <p:cNvPr id="104" name="Ovaal 157">
              <a:extLst>
                <a:ext uri="{FF2B5EF4-FFF2-40B4-BE49-F238E27FC236}">
                  <a16:creationId xmlns:a16="http://schemas.microsoft.com/office/drawing/2014/main" id="{C85A874F-2B0C-F7D2-4D88-F2508772EE06}"/>
                </a:ext>
              </a:extLst>
            </p:cNvPr>
            <p:cNvSpPr/>
            <p:nvPr/>
          </p:nvSpPr>
          <p:spPr>
            <a:xfrm>
              <a:off x="4078551" y="5555975"/>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5" name="Ovaal 158">
              <a:extLst>
                <a:ext uri="{FF2B5EF4-FFF2-40B4-BE49-F238E27FC236}">
                  <a16:creationId xmlns:a16="http://schemas.microsoft.com/office/drawing/2014/main" id="{A3D0CF9F-F761-8EE7-B110-FF255209BB7C}"/>
                </a:ext>
              </a:extLst>
            </p:cNvPr>
            <p:cNvSpPr/>
            <p:nvPr/>
          </p:nvSpPr>
          <p:spPr>
            <a:xfrm>
              <a:off x="4226200" y="5555975"/>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6" name="Ovaal 159">
              <a:extLst>
                <a:ext uri="{FF2B5EF4-FFF2-40B4-BE49-F238E27FC236}">
                  <a16:creationId xmlns:a16="http://schemas.microsoft.com/office/drawing/2014/main" id="{152F7879-CF69-71C1-66E1-1321B113B180}"/>
                </a:ext>
              </a:extLst>
            </p:cNvPr>
            <p:cNvSpPr/>
            <p:nvPr/>
          </p:nvSpPr>
          <p:spPr>
            <a:xfrm>
              <a:off x="4366682" y="5555975"/>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7" name="Ovaal 160">
              <a:extLst>
                <a:ext uri="{FF2B5EF4-FFF2-40B4-BE49-F238E27FC236}">
                  <a16:creationId xmlns:a16="http://schemas.microsoft.com/office/drawing/2014/main" id="{296606EE-C00F-1B44-273A-8D1DBD6422D7}"/>
                </a:ext>
              </a:extLst>
            </p:cNvPr>
            <p:cNvSpPr/>
            <p:nvPr/>
          </p:nvSpPr>
          <p:spPr>
            <a:xfrm>
              <a:off x="4514331" y="5555975"/>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8" name="Ovaal 161">
              <a:extLst>
                <a:ext uri="{FF2B5EF4-FFF2-40B4-BE49-F238E27FC236}">
                  <a16:creationId xmlns:a16="http://schemas.microsoft.com/office/drawing/2014/main" id="{8604C91F-AA9E-DB9B-5AA3-B3DE20FF1FED}"/>
                </a:ext>
              </a:extLst>
            </p:cNvPr>
            <p:cNvSpPr/>
            <p:nvPr/>
          </p:nvSpPr>
          <p:spPr>
            <a:xfrm>
              <a:off x="4633383" y="5555975"/>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9" name="Ovaal 162">
              <a:extLst>
                <a:ext uri="{FF2B5EF4-FFF2-40B4-BE49-F238E27FC236}">
                  <a16:creationId xmlns:a16="http://schemas.microsoft.com/office/drawing/2014/main" id="{B7DE7B60-6363-C903-BFFE-BF3836B33D9A}"/>
                </a:ext>
              </a:extLst>
            </p:cNvPr>
            <p:cNvSpPr/>
            <p:nvPr/>
          </p:nvSpPr>
          <p:spPr>
            <a:xfrm>
              <a:off x="4781032" y="5555975"/>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0" name="Ovaal 163">
              <a:extLst>
                <a:ext uri="{FF2B5EF4-FFF2-40B4-BE49-F238E27FC236}">
                  <a16:creationId xmlns:a16="http://schemas.microsoft.com/office/drawing/2014/main" id="{E45768A1-96A3-98BC-10D3-D63693238E00}"/>
                </a:ext>
              </a:extLst>
            </p:cNvPr>
            <p:cNvSpPr/>
            <p:nvPr/>
          </p:nvSpPr>
          <p:spPr>
            <a:xfrm>
              <a:off x="4897702" y="5555975"/>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1" name="Ovaal 164">
              <a:extLst>
                <a:ext uri="{FF2B5EF4-FFF2-40B4-BE49-F238E27FC236}">
                  <a16:creationId xmlns:a16="http://schemas.microsoft.com/office/drawing/2014/main" id="{85CDC023-EB74-C9D0-8893-3773B9403D67}"/>
                </a:ext>
              </a:extLst>
            </p:cNvPr>
            <p:cNvSpPr/>
            <p:nvPr/>
          </p:nvSpPr>
          <p:spPr>
            <a:xfrm>
              <a:off x="5045351" y="5555975"/>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Zeshoek 9">
              <a:extLst>
                <a:ext uri="{FF2B5EF4-FFF2-40B4-BE49-F238E27FC236}">
                  <a16:creationId xmlns:a16="http://schemas.microsoft.com/office/drawing/2014/main" id="{241F67A4-43A2-5230-1ADC-E16C456EBDB4}"/>
                </a:ext>
              </a:extLst>
            </p:cNvPr>
            <p:cNvSpPr/>
            <p:nvPr/>
          </p:nvSpPr>
          <p:spPr>
            <a:xfrm>
              <a:off x="5156995" y="5554574"/>
              <a:ext cx="250824" cy="216228"/>
            </a:xfrm>
            <a:prstGeom prst="hexagon">
              <a:avLst/>
            </a:prstGeom>
            <a:solidFill>
              <a:srgbClr val="9BBB59">
                <a:lumMod val="60000"/>
                <a:lumOff val="40000"/>
              </a:srgbClr>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113" name="TextBox 112">
            <a:extLst>
              <a:ext uri="{FF2B5EF4-FFF2-40B4-BE49-F238E27FC236}">
                <a16:creationId xmlns:a16="http://schemas.microsoft.com/office/drawing/2014/main" id="{C552A0EC-020E-BBD0-FA33-ECDFA5F03765}"/>
              </a:ext>
            </a:extLst>
          </p:cNvPr>
          <p:cNvSpPr txBox="1"/>
          <p:nvPr/>
        </p:nvSpPr>
        <p:spPr>
          <a:xfrm>
            <a:off x="9639327" y="2931670"/>
            <a:ext cx="1519968" cy="430887"/>
          </a:xfrm>
          <a:prstGeom prst="rect">
            <a:avLst/>
          </a:prstGeom>
          <a:noFill/>
        </p:spPr>
        <p:txBody>
          <a:bodyPr wrap="none" rtlCol="0">
            <a:spAutoFit/>
          </a:bodyPr>
          <a:lstStyle/>
          <a:p>
            <a:pPr fontAlgn="base">
              <a:spcBef>
                <a:spcPct val="0"/>
              </a:spcBef>
              <a:spcAft>
                <a:spcPct val="0"/>
              </a:spcAft>
              <a:buClrTx/>
              <a:buFontTx/>
              <a:buNone/>
            </a:pPr>
            <a:r>
              <a:rPr lang="nl-BE" sz="2200" b="1" dirty="0" err="1">
                <a:solidFill>
                  <a:prstClr val="black"/>
                </a:solidFill>
                <a:latin typeface="Arial" charset="0"/>
                <a:ea typeface="ＭＳ Ｐゴシック" charset="0"/>
                <a:cs typeface="Arial" charset="0"/>
              </a:rPr>
              <a:t>d</a:t>
            </a:r>
            <a:r>
              <a:rPr lang="nl-BE" sz="2200" b="1" kern="1200" dirty="0" err="1">
                <a:solidFill>
                  <a:prstClr val="black"/>
                </a:solidFill>
                <a:latin typeface="Arial" charset="0"/>
                <a:ea typeface="ＭＳ Ｐゴシック" charset="0"/>
                <a:cs typeface="Arial" charset="0"/>
              </a:rPr>
              <a:t>ispersity</a:t>
            </a:r>
            <a:endParaRPr lang="en-GB" sz="2200" b="1" kern="1200" dirty="0">
              <a:solidFill>
                <a:prstClr val="black"/>
              </a:solidFill>
              <a:latin typeface="Arial" charset="0"/>
              <a:ea typeface="ＭＳ Ｐゴシック" charset="0"/>
              <a:cs typeface="Arial" charset="0"/>
            </a:endParaRPr>
          </a:p>
        </p:txBody>
      </p:sp>
      <p:sp>
        <p:nvSpPr>
          <p:cNvPr id="115" name="Rectangle 114">
            <a:extLst>
              <a:ext uri="{FF2B5EF4-FFF2-40B4-BE49-F238E27FC236}">
                <a16:creationId xmlns:a16="http://schemas.microsoft.com/office/drawing/2014/main" id="{F60F5563-1455-D7F5-9303-F33C662B84D4}"/>
              </a:ext>
            </a:extLst>
          </p:cNvPr>
          <p:cNvSpPr/>
          <p:nvPr/>
        </p:nvSpPr>
        <p:spPr>
          <a:xfrm>
            <a:off x="9441895" y="3678693"/>
            <a:ext cx="1741182" cy="430887"/>
          </a:xfrm>
          <a:prstGeom prst="rect">
            <a:avLst/>
          </a:prstGeom>
        </p:spPr>
        <p:txBody>
          <a:bodyPr wrap="none">
            <a:spAutoFit/>
          </a:bodyPr>
          <a:lstStyle/>
          <a:p>
            <a:pPr fontAlgn="base">
              <a:spcBef>
                <a:spcPct val="0"/>
              </a:spcBef>
              <a:spcAft>
                <a:spcPct val="0"/>
              </a:spcAft>
              <a:buClrTx/>
              <a:buFontTx/>
              <a:buNone/>
            </a:pPr>
            <a:r>
              <a:rPr lang="nl-BE" sz="2200" b="1" kern="1200" dirty="0">
                <a:solidFill>
                  <a:prstClr val="black"/>
                </a:solidFill>
                <a:latin typeface="Arial" charset="0"/>
                <a:ea typeface="ＭＳ Ｐゴシック" charset="0"/>
                <a:cs typeface="Arial" charset="0"/>
              </a:rPr>
              <a:t>end-</a:t>
            </a:r>
            <a:r>
              <a:rPr lang="nl-BE" sz="2200" b="1" kern="1200" dirty="0" err="1">
                <a:solidFill>
                  <a:prstClr val="black"/>
                </a:solidFill>
                <a:latin typeface="Arial" charset="0"/>
                <a:ea typeface="ＭＳ Ｐゴシック" charset="0"/>
                <a:cs typeface="Arial" charset="0"/>
              </a:rPr>
              <a:t>groups</a:t>
            </a:r>
            <a:endParaRPr lang="en-GB" sz="2200" b="1" kern="1200" dirty="0">
              <a:solidFill>
                <a:prstClr val="black"/>
              </a:solidFill>
              <a:latin typeface="Arial" charset="0"/>
              <a:ea typeface="ＭＳ Ｐゴシック" charset="0"/>
              <a:cs typeface="Arial" charset="0"/>
            </a:endParaRPr>
          </a:p>
        </p:txBody>
      </p:sp>
      <p:sp>
        <p:nvSpPr>
          <p:cNvPr id="253" name="TextBox 252">
            <a:extLst>
              <a:ext uri="{FF2B5EF4-FFF2-40B4-BE49-F238E27FC236}">
                <a16:creationId xmlns:a16="http://schemas.microsoft.com/office/drawing/2014/main" id="{AF5C859B-D630-EF4E-1514-9E4C3E809EA0}"/>
              </a:ext>
            </a:extLst>
          </p:cNvPr>
          <p:cNvSpPr txBox="1"/>
          <p:nvPr/>
        </p:nvSpPr>
        <p:spPr>
          <a:xfrm>
            <a:off x="9332352" y="4325721"/>
            <a:ext cx="2133918" cy="430887"/>
          </a:xfrm>
          <a:prstGeom prst="rect">
            <a:avLst/>
          </a:prstGeom>
          <a:noFill/>
        </p:spPr>
        <p:txBody>
          <a:bodyPr wrap="none" rtlCol="0">
            <a:spAutoFit/>
          </a:bodyPr>
          <a:lstStyle/>
          <a:p>
            <a:pPr fontAlgn="base">
              <a:spcBef>
                <a:spcPct val="0"/>
              </a:spcBef>
              <a:spcAft>
                <a:spcPct val="0"/>
              </a:spcAft>
              <a:buClrTx/>
              <a:buFontTx/>
              <a:buNone/>
            </a:pPr>
            <a:r>
              <a:rPr lang="nl-BE" sz="2200" b="1" dirty="0" err="1">
                <a:solidFill>
                  <a:prstClr val="black"/>
                </a:solidFill>
                <a:latin typeface="Arial" charset="0"/>
                <a:ea typeface="ＭＳ Ｐゴシック" charset="0"/>
                <a:cs typeface="Arial" charset="0"/>
              </a:rPr>
              <a:t>h</a:t>
            </a:r>
            <a:r>
              <a:rPr lang="nl-BE" sz="2200" b="1" kern="1200" dirty="0" err="1">
                <a:solidFill>
                  <a:prstClr val="black"/>
                </a:solidFill>
                <a:latin typeface="Arial" charset="0"/>
                <a:ea typeface="ＭＳ Ｐゴシック" charset="0"/>
                <a:cs typeface="Arial" charset="0"/>
              </a:rPr>
              <a:t>omocoupling</a:t>
            </a:r>
            <a:endParaRPr lang="en-GB" sz="2200" b="1" kern="1200" dirty="0">
              <a:solidFill>
                <a:prstClr val="black"/>
              </a:solidFill>
              <a:latin typeface="Arial" charset="0"/>
              <a:ea typeface="ＭＳ Ｐゴシック" charset="0"/>
              <a:cs typeface="Arial" charset="0"/>
            </a:endParaRPr>
          </a:p>
        </p:txBody>
      </p:sp>
      <p:sp>
        <p:nvSpPr>
          <p:cNvPr id="224" name="TextBox 223">
            <a:extLst>
              <a:ext uri="{FF2B5EF4-FFF2-40B4-BE49-F238E27FC236}">
                <a16:creationId xmlns:a16="http://schemas.microsoft.com/office/drawing/2014/main" id="{F1A31C7C-FCA4-D8C1-C593-9FB1E9E8ED99}"/>
              </a:ext>
            </a:extLst>
          </p:cNvPr>
          <p:cNvSpPr txBox="1"/>
          <p:nvPr/>
        </p:nvSpPr>
        <p:spPr>
          <a:xfrm>
            <a:off x="2984983" y="3581244"/>
            <a:ext cx="1897379" cy="769441"/>
          </a:xfrm>
          <a:prstGeom prst="rect">
            <a:avLst/>
          </a:prstGeom>
          <a:noFill/>
        </p:spPr>
        <p:txBody>
          <a:bodyPr wrap="none" rtlCol="0">
            <a:spAutoFit/>
          </a:bodyPr>
          <a:lstStyle/>
          <a:p>
            <a:pPr algn="ctr"/>
            <a:r>
              <a:rPr lang="nl-BE" sz="2200" dirty="0"/>
              <a:t>Stille </a:t>
            </a:r>
          </a:p>
          <a:p>
            <a:pPr algn="ctr"/>
            <a:r>
              <a:rPr lang="nl-BE" sz="2200" dirty="0" err="1"/>
              <a:t>polymerization</a:t>
            </a:r>
            <a:endParaRPr lang="en-GB" sz="2200" dirty="0"/>
          </a:p>
        </p:txBody>
      </p:sp>
      <p:sp>
        <p:nvSpPr>
          <p:cNvPr id="225" name="Ovaal 101">
            <a:extLst>
              <a:ext uri="{FF2B5EF4-FFF2-40B4-BE49-F238E27FC236}">
                <a16:creationId xmlns:a16="http://schemas.microsoft.com/office/drawing/2014/main" id="{88085A0E-63B3-70C9-224F-34B30FB34203}"/>
              </a:ext>
            </a:extLst>
          </p:cNvPr>
          <p:cNvSpPr/>
          <p:nvPr/>
        </p:nvSpPr>
        <p:spPr>
          <a:xfrm>
            <a:off x="5783313" y="4430909"/>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26" name="Ovaal 102">
            <a:extLst>
              <a:ext uri="{FF2B5EF4-FFF2-40B4-BE49-F238E27FC236}">
                <a16:creationId xmlns:a16="http://schemas.microsoft.com/office/drawing/2014/main" id="{920286EA-73C1-2A3F-0964-DDE86A11C787}"/>
              </a:ext>
            </a:extLst>
          </p:cNvPr>
          <p:cNvSpPr/>
          <p:nvPr/>
        </p:nvSpPr>
        <p:spPr>
          <a:xfrm>
            <a:off x="5930962" y="4430909"/>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27" name="Ovaal 103">
            <a:extLst>
              <a:ext uri="{FF2B5EF4-FFF2-40B4-BE49-F238E27FC236}">
                <a16:creationId xmlns:a16="http://schemas.microsoft.com/office/drawing/2014/main" id="{1AF2EF95-9829-C768-1997-B81CA97244DD}"/>
              </a:ext>
            </a:extLst>
          </p:cNvPr>
          <p:cNvSpPr/>
          <p:nvPr/>
        </p:nvSpPr>
        <p:spPr>
          <a:xfrm>
            <a:off x="6071444" y="4430909"/>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28" name="Ovaal 104">
            <a:extLst>
              <a:ext uri="{FF2B5EF4-FFF2-40B4-BE49-F238E27FC236}">
                <a16:creationId xmlns:a16="http://schemas.microsoft.com/office/drawing/2014/main" id="{EA951528-AFFB-B74A-39E7-D93FE228D59D}"/>
              </a:ext>
            </a:extLst>
          </p:cNvPr>
          <p:cNvSpPr/>
          <p:nvPr/>
        </p:nvSpPr>
        <p:spPr>
          <a:xfrm>
            <a:off x="6219093" y="4430909"/>
            <a:ext cx="216371" cy="213427"/>
          </a:xfrm>
          <a:prstGeom prst="ellipse">
            <a:avLst/>
          </a:prstGeom>
          <a:solidFill>
            <a:srgbClr val="50ADC7"/>
          </a:solidFill>
          <a:ln>
            <a:solidFill>
              <a:schemeClr val="tx1"/>
            </a:solidFill>
          </a:ln>
          <a:effectLst>
            <a:glow rad="139700">
              <a:schemeClr val="accent1">
                <a:satMod val="175000"/>
                <a:alpha val="40000"/>
              </a:schemeClr>
            </a:glow>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29" name="Ovaal 105">
            <a:extLst>
              <a:ext uri="{FF2B5EF4-FFF2-40B4-BE49-F238E27FC236}">
                <a16:creationId xmlns:a16="http://schemas.microsoft.com/office/drawing/2014/main" id="{276684BC-CBB7-7BAF-9536-24FCB0586862}"/>
              </a:ext>
            </a:extLst>
          </p:cNvPr>
          <p:cNvSpPr/>
          <p:nvPr/>
        </p:nvSpPr>
        <p:spPr>
          <a:xfrm>
            <a:off x="6338145" y="4430909"/>
            <a:ext cx="216371" cy="213427"/>
          </a:xfrm>
          <a:prstGeom prst="ellipse">
            <a:avLst/>
          </a:prstGeom>
          <a:solidFill>
            <a:srgbClr val="50ADC7"/>
          </a:solidFill>
          <a:ln>
            <a:solidFill>
              <a:schemeClr val="tx1"/>
            </a:solidFill>
          </a:ln>
          <a:effectLst>
            <a:glow rad="139700">
              <a:schemeClr val="accent1">
                <a:satMod val="175000"/>
                <a:alpha val="40000"/>
              </a:schemeClr>
            </a:glow>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30" name="Ovaal 106">
            <a:extLst>
              <a:ext uri="{FF2B5EF4-FFF2-40B4-BE49-F238E27FC236}">
                <a16:creationId xmlns:a16="http://schemas.microsoft.com/office/drawing/2014/main" id="{474CBDD6-3DB8-CD35-69CC-80140B8C460D}"/>
              </a:ext>
            </a:extLst>
          </p:cNvPr>
          <p:cNvSpPr/>
          <p:nvPr/>
        </p:nvSpPr>
        <p:spPr>
          <a:xfrm>
            <a:off x="6485794" y="4430909"/>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31" name="Ovaal 107">
            <a:extLst>
              <a:ext uri="{FF2B5EF4-FFF2-40B4-BE49-F238E27FC236}">
                <a16:creationId xmlns:a16="http://schemas.microsoft.com/office/drawing/2014/main" id="{0DE81D3A-402C-60EB-3BCA-3315EFA6B7F2}"/>
              </a:ext>
            </a:extLst>
          </p:cNvPr>
          <p:cNvSpPr/>
          <p:nvPr/>
        </p:nvSpPr>
        <p:spPr>
          <a:xfrm>
            <a:off x="6602464" y="4430909"/>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32" name="Ovaal 108">
            <a:extLst>
              <a:ext uri="{FF2B5EF4-FFF2-40B4-BE49-F238E27FC236}">
                <a16:creationId xmlns:a16="http://schemas.microsoft.com/office/drawing/2014/main" id="{04DDF87F-7B7D-DB83-E65F-B5682914C432}"/>
              </a:ext>
            </a:extLst>
          </p:cNvPr>
          <p:cNvSpPr/>
          <p:nvPr/>
        </p:nvSpPr>
        <p:spPr>
          <a:xfrm>
            <a:off x="6750113" y="4430909"/>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33" name="Ovaal 109">
            <a:extLst>
              <a:ext uri="{FF2B5EF4-FFF2-40B4-BE49-F238E27FC236}">
                <a16:creationId xmlns:a16="http://schemas.microsoft.com/office/drawing/2014/main" id="{4633A6F7-724E-FAB1-A527-05FD6E5FB435}"/>
              </a:ext>
            </a:extLst>
          </p:cNvPr>
          <p:cNvSpPr/>
          <p:nvPr/>
        </p:nvSpPr>
        <p:spPr>
          <a:xfrm>
            <a:off x="6866783" y="4430909"/>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34" name="Ovaal 110">
            <a:extLst>
              <a:ext uri="{FF2B5EF4-FFF2-40B4-BE49-F238E27FC236}">
                <a16:creationId xmlns:a16="http://schemas.microsoft.com/office/drawing/2014/main" id="{A38B5AC4-4EF4-F1CF-23AF-596863098CD6}"/>
              </a:ext>
            </a:extLst>
          </p:cNvPr>
          <p:cNvSpPr/>
          <p:nvPr/>
        </p:nvSpPr>
        <p:spPr>
          <a:xfrm>
            <a:off x="7014432" y="4430909"/>
            <a:ext cx="216371" cy="213427"/>
          </a:xfrm>
          <a:prstGeom prst="ellipse">
            <a:avLst/>
          </a:prstGeom>
          <a:solidFill>
            <a:srgbClr val="F71414"/>
          </a:solidFill>
          <a:ln>
            <a:solidFill>
              <a:srgbClr val="632523"/>
            </a:solidFill>
          </a:ln>
          <a:effectLst>
            <a:glow rad="139700">
              <a:srgbClr val="FF2222">
                <a:alpha val="40000"/>
              </a:srgbClr>
            </a:glow>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35" name="Ovaal 111">
            <a:extLst>
              <a:ext uri="{FF2B5EF4-FFF2-40B4-BE49-F238E27FC236}">
                <a16:creationId xmlns:a16="http://schemas.microsoft.com/office/drawing/2014/main" id="{3FC7C0FA-DA1A-6BBB-2856-A2C14A310B70}"/>
              </a:ext>
            </a:extLst>
          </p:cNvPr>
          <p:cNvSpPr/>
          <p:nvPr/>
        </p:nvSpPr>
        <p:spPr>
          <a:xfrm>
            <a:off x="7123005" y="4430909"/>
            <a:ext cx="216371" cy="213427"/>
          </a:xfrm>
          <a:prstGeom prst="ellipse">
            <a:avLst/>
          </a:prstGeom>
          <a:solidFill>
            <a:srgbClr val="F71414"/>
          </a:solidFill>
          <a:ln>
            <a:solidFill>
              <a:srgbClr val="632523"/>
            </a:solidFill>
          </a:ln>
          <a:effectLst>
            <a:glow rad="139700">
              <a:srgbClr val="FF2222">
                <a:alpha val="40000"/>
              </a:srgbClr>
            </a:glow>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36" name="Ovaal 112">
            <a:extLst>
              <a:ext uri="{FF2B5EF4-FFF2-40B4-BE49-F238E27FC236}">
                <a16:creationId xmlns:a16="http://schemas.microsoft.com/office/drawing/2014/main" id="{84B82451-E0F5-FA4C-A46E-BF92837E65AB}"/>
              </a:ext>
            </a:extLst>
          </p:cNvPr>
          <p:cNvSpPr/>
          <p:nvPr/>
        </p:nvSpPr>
        <p:spPr>
          <a:xfrm>
            <a:off x="7270654" y="4430909"/>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37" name="Ovaal 113">
            <a:extLst>
              <a:ext uri="{FF2B5EF4-FFF2-40B4-BE49-F238E27FC236}">
                <a16:creationId xmlns:a16="http://schemas.microsoft.com/office/drawing/2014/main" id="{128C0EBD-3DB1-B626-E64A-1B1D4BD5608D}"/>
              </a:ext>
            </a:extLst>
          </p:cNvPr>
          <p:cNvSpPr/>
          <p:nvPr/>
        </p:nvSpPr>
        <p:spPr>
          <a:xfrm>
            <a:off x="7387324" y="4430909"/>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38" name="Ovaal 114">
            <a:extLst>
              <a:ext uri="{FF2B5EF4-FFF2-40B4-BE49-F238E27FC236}">
                <a16:creationId xmlns:a16="http://schemas.microsoft.com/office/drawing/2014/main" id="{D3495505-9EB2-594A-75B5-03B3D4B819F4}"/>
              </a:ext>
            </a:extLst>
          </p:cNvPr>
          <p:cNvSpPr/>
          <p:nvPr/>
        </p:nvSpPr>
        <p:spPr>
          <a:xfrm>
            <a:off x="7534973" y="4430909"/>
            <a:ext cx="216371" cy="213427"/>
          </a:xfrm>
          <a:prstGeom prst="ellipse">
            <a:avLst/>
          </a:prstGeom>
          <a:solidFill>
            <a:srgbClr val="50ADC7"/>
          </a:solidFill>
          <a:ln>
            <a:solidFill>
              <a:schemeClr val="tx1"/>
            </a:solidFill>
          </a:ln>
          <a:effectLst>
            <a:glow rad="139700">
              <a:schemeClr val="accent1">
                <a:satMod val="175000"/>
                <a:alpha val="40000"/>
              </a:schemeClr>
            </a:glow>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39" name="Ovaal 115">
            <a:extLst>
              <a:ext uri="{FF2B5EF4-FFF2-40B4-BE49-F238E27FC236}">
                <a16:creationId xmlns:a16="http://schemas.microsoft.com/office/drawing/2014/main" id="{9E223B0D-F4C3-B855-4F3F-EA10DA4C1F28}"/>
              </a:ext>
            </a:extLst>
          </p:cNvPr>
          <p:cNvSpPr/>
          <p:nvPr/>
        </p:nvSpPr>
        <p:spPr>
          <a:xfrm>
            <a:off x="7651643" y="4430909"/>
            <a:ext cx="216371" cy="213427"/>
          </a:xfrm>
          <a:prstGeom prst="ellipse">
            <a:avLst/>
          </a:prstGeom>
          <a:solidFill>
            <a:srgbClr val="50ADC7"/>
          </a:solidFill>
          <a:ln>
            <a:solidFill>
              <a:schemeClr val="tx1"/>
            </a:solidFill>
          </a:ln>
          <a:effectLst>
            <a:glow rad="139700">
              <a:schemeClr val="accent1">
                <a:satMod val="175000"/>
                <a:alpha val="40000"/>
              </a:schemeClr>
            </a:glow>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40" name="Ovaal 116">
            <a:extLst>
              <a:ext uri="{FF2B5EF4-FFF2-40B4-BE49-F238E27FC236}">
                <a16:creationId xmlns:a16="http://schemas.microsoft.com/office/drawing/2014/main" id="{402F977B-1F9E-2BB0-699B-B7E66255938F}"/>
              </a:ext>
            </a:extLst>
          </p:cNvPr>
          <p:cNvSpPr/>
          <p:nvPr/>
        </p:nvSpPr>
        <p:spPr>
          <a:xfrm>
            <a:off x="7799292" y="4430909"/>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41" name="Ovaal 133">
            <a:extLst>
              <a:ext uri="{FF2B5EF4-FFF2-40B4-BE49-F238E27FC236}">
                <a16:creationId xmlns:a16="http://schemas.microsoft.com/office/drawing/2014/main" id="{31A1FF65-B1BD-C5F8-2F46-E331E6013FF3}"/>
              </a:ext>
            </a:extLst>
          </p:cNvPr>
          <p:cNvSpPr/>
          <p:nvPr/>
        </p:nvSpPr>
        <p:spPr>
          <a:xfrm>
            <a:off x="7920724" y="4430909"/>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42" name="Ovaal 134">
            <a:extLst>
              <a:ext uri="{FF2B5EF4-FFF2-40B4-BE49-F238E27FC236}">
                <a16:creationId xmlns:a16="http://schemas.microsoft.com/office/drawing/2014/main" id="{36088704-0A3D-1823-A287-E8D8E51B660D}"/>
              </a:ext>
            </a:extLst>
          </p:cNvPr>
          <p:cNvSpPr/>
          <p:nvPr/>
        </p:nvSpPr>
        <p:spPr>
          <a:xfrm>
            <a:off x="8068373" y="4430909"/>
            <a:ext cx="216371" cy="213427"/>
          </a:xfrm>
          <a:prstGeom prst="ellipse">
            <a:avLst/>
          </a:prstGeom>
          <a:solidFill>
            <a:srgbClr val="F71414"/>
          </a:solidFill>
          <a:ln>
            <a:solidFill>
              <a:srgbClr val="632523"/>
            </a:solidFill>
          </a:ln>
          <a:effectLst>
            <a:glow rad="139700">
              <a:srgbClr val="FF2222">
                <a:alpha val="40000"/>
              </a:srgbClr>
            </a:glow>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43" name="Ovaal 135">
            <a:extLst>
              <a:ext uri="{FF2B5EF4-FFF2-40B4-BE49-F238E27FC236}">
                <a16:creationId xmlns:a16="http://schemas.microsoft.com/office/drawing/2014/main" id="{68209575-BB69-ACB5-3041-551853B9E1B1}"/>
              </a:ext>
            </a:extLst>
          </p:cNvPr>
          <p:cNvSpPr/>
          <p:nvPr/>
        </p:nvSpPr>
        <p:spPr>
          <a:xfrm>
            <a:off x="8185043" y="4430909"/>
            <a:ext cx="216371" cy="213427"/>
          </a:xfrm>
          <a:prstGeom prst="ellipse">
            <a:avLst/>
          </a:prstGeom>
          <a:solidFill>
            <a:srgbClr val="F71414"/>
          </a:solidFill>
          <a:ln>
            <a:solidFill>
              <a:srgbClr val="632523"/>
            </a:solidFill>
          </a:ln>
          <a:effectLst>
            <a:glow rad="139700">
              <a:srgbClr val="FF2222">
                <a:alpha val="40000"/>
              </a:srgbClr>
            </a:glow>
          </a:effectLst>
        </p:spPr>
        <p:txBody>
          <a:bodyPr rtlCol="0" anchor="ctr"/>
          <a:lstStyle/>
          <a:p>
            <a:pPr algn="ctr" fontAlgn="base">
              <a:spcBef>
                <a:spcPct val="0"/>
              </a:spcBef>
              <a:spcAft>
                <a:spcPct val="0"/>
              </a:spcAft>
            </a:pPr>
            <a:endParaRPr lang="en-GB">
              <a:solidFill>
                <a:prstClr val="white"/>
              </a:solidFill>
              <a:latin typeface="Calibri"/>
            </a:endParaRPr>
          </a:p>
        </p:txBody>
      </p:sp>
      <p:sp>
        <p:nvSpPr>
          <p:cNvPr id="244" name="Ovaal 136">
            <a:extLst>
              <a:ext uri="{FF2B5EF4-FFF2-40B4-BE49-F238E27FC236}">
                <a16:creationId xmlns:a16="http://schemas.microsoft.com/office/drawing/2014/main" id="{3378311D-D950-DFEA-C6EF-C44405807D6F}"/>
              </a:ext>
            </a:extLst>
          </p:cNvPr>
          <p:cNvSpPr/>
          <p:nvPr/>
        </p:nvSpPr>
        <p:spPr>
          <a:xfrm>
            <a:off x="8332692" y="4430909"/>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algn="ctr" fontAlgn="base">
              <a:spcBef>
                <a:spcPct val="0"/>
              </a:spcBef>
              <a:spcAft>
                <a:spcPct val="0"/>
              </a:spcAft>
            </a:pPr>
            <a:endParaRPr lang="en-GB">
              <a:solidFill>
                <a:prstClr val="white"/>
              </a:solidFill>
              <a:latin typeface="Calibri"/>
            </a:endParaRPr>
          </a:p>
        </p:txBody>
      </p:sp>
      <p:graphicFrame>
        <p:nvGraphicFramePr>
          <p:cNvPr id="3" name="Object 2">
            <a:extLst>
              <a:ext uri="{FF2B5EF4-FFF2-40B4-BE49-F238E27FC236}">
                <a16:creationId xmlns:a16="http://schemas.microsoft.com/office/drawing/2014/main" id="{8F9D6D8E-6FB5-6E09-31C8-E876DC4D9DF1}"/>
              </a:ext>
            </a:extLst>
          </p:cNvPr>
          <p:cNvGraphicFramePr>
            <a:graphicFrameLocks noChangeAspect="1"/>
          </p:cNvGraphicFramePr>
          <p:nvPr/>
        </p:nvGraphicFramePr>
        <p:xfrm>
          <a:off x="532217" y="1615508"/>
          <a:ext cx="3566160" cy="1497745"/>
        </p:xfrm>
        <a:graphic>
          <a:graphicData uri="http://schemas.openxmlformats.org/presentationml/2006/ole">
            <mc:AlternateContent xmlns:mc="http://schemas.openxmlformats.org/markup-compatibility/2006">
              <mc:Choice xmlns:v="urn:schemas-microsoft-com:vml" Requires="v">
                <p:oleObj name="CS ChemDraw Drawing" r:id="rId4" imgW="2852928" imgH="1198196" progId="ChemDraw.Document.6.0">
                  <p:embed/>
                </p:oleObj>
              </mc:Choice>
              <mc:Fallback>
                <p:oleObj name="CS ChemDraw Drawing" r:id="rId4" imgW="2852928" imgH="1198196" progId="ChemDraw.Document.6.0">
                  <p:embed/>
                  <p:pic>
                    <p:nvPicPr>
                      <p:cNvPr id="3" name="Object 2">
                        <a:extLst>
                          <a:ext uri="{FF2B5EF4-FFF2-40B4-BE49-F238E27FC236}">
                            <a16:creationId xmlns:a16="http://schemas.microsoft.com/office/drawing/2014/main" id="{8F9D6D8E-6FB5-6E09-31C8-E876DC4D9DF1}"/>
                          </a:ext>
                        </a:extLst>
                      </p:cNvPr>
                      <p:cNvPicPr/>
                      <p:nvPr/>
                    </p:nvPicPr>
                    <p:blipFill>
                      <a:blip r:embed="rId5"/>
                      <a:stretch>
                        <a:fillRect/>
                      </a:stretch>
                    </p:blipFill>
                    <p:spPr>
                      <a:xfrm>
                        <a:off x="532217" y="1615508"/>
                        <a:ext cx="3566160" cy="1497745"/>
                      </a:xfrm>
                      <a:prstGeom prst="rect">
                        <a:avLst/>
                      </a:prstGeom>
                    </p:spPr>
                  </p:pic>
                </p:oleObj>
              </mc:Fallback>
            </mc:AlternateContent>
          </a:graphicData>
        </a:graphic>
      </p:graphicFrame>
    </p:spTree>
    <p:extLst>
      <p:ext uri="{BB962C8B-B14F-4D97-AF65-F5344CB8AC3E}">
        <p14:creationId xmlns:p14="http://schemas.microsoft.com/office/powerpoint/2010/main" val="41426362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al 35">
            <a:extLst>
              <a:ext uri="{FF2B5EF4-FFF2-40B4-BE49-F238E27FC236}">
                <a16:creationId xmlns:a16="http://schemas.microsoft.com/office/drawing/2014/main" id="{7E067346-EB6C-32C0-E941-4FAAC65A098C}"/>
              </a:ext>
            </a:extLst>
          </p:cNvPr>
          <p:cNvSpPr/>
          <p:nvPr/>
        </p:nvSpPr>
        <p:spPr>
          <a:xfrm>
            <a:off x="7021946" y="289773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6" name="Groep 5">
            <a:extLst>
              <a:ext uri="{FF2B5EF4-FFF2-40B4-BE49-F238E27FC236}">
                <a16:creationId xmlns:a16="http://schemas.microsoft.com/office/drawing/2014/main" id="{D8472953-3A96-F91C-C342-9B7F26DD163A}"/>
              </a:ext>
            </a:extLst>
          </p:cNvPr>
          <p:cNvGrpSpPr/>
          <p:nvPr/>
        </p:nvGrpSpPr>
        <p:grpSpPr>
          <a:xfrm>
            <a:off x="1253696" y="3429000"/>
            <a:ext cx="1909477" cy="1588532"/>
            <a:chOff x="195943" y="2525486"/>
            <a:chExt cx="1909477" cy="1588532"/>
          </a:xfrm>
        </p:grpSpPr>
        <p:sp>
          <p:nvSpPr>
            <p:cNvPr id="7" name="Vierkante haken 1">
              <a:extLst>
                <a:ext uri="{FF2B5EF4-FFF2-40B4-BE49-F238E27FC236}">
                  <a16:creationId xmlns:a16="http://schemas.microsoft.com/office/drawing/2014/main" id="{6B9B321E-19DD-D7B9-6F54-37EA71858C1F}"/>
                </a:ext>
              </a:extLst>
            </p:cNvPr>
            <p:cNvSpPr/>
            <p:nvPr/>
          </p:nvSpPr>
          <p:spPr>
            <a:xfrm>
              <a:off x="195943" y="2525486"/>
              <a:ext cx="1596572" cy="1458686"/>
            </a:xfrm>
            <a:prstGeom prst="bracketPair">
              <a:avLst/>
            </a:prstGeom>
            <a:noFill/>
            <a:ln w="9525" cap="flat" cmpd="sng" algn="ctr">
              <a:solidFill>
                <a:sysClr val="windowText" lastClr="000000">
                  <a:shade val="95000"/>
                  <a:satMod val="105000"/>
                </a:sysClr>
              </a:solid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w="0"/>
                <a:solidFill>
                  <a:prstClr val="black"/>
                </a:solidFill>
                <a:effectLst>
                  <a:outerShdw blurRad="38100" dist="19050" dir="2700000" algn="tl" rotWithShape="0">
                    <a:prstClr val="black">
                      <a:alpha val="40000"/>
                    </a:prstClr>
                  </a:outerShdw>
                </a:effectLst>
                <a:uLnTx/>
                <a:uFillTx/>
                <a:latin typeface="Calibri"/>
                <a:ea typeface="+mn-ea"/>
                <a:cs typeface="+mn-cs"/>
              </a:endParaRPr>
            </a:p>
          </p:txBody>
        </p:sp>
        <p:sp>
          <p:nvSpPr>
            <p:cNvPr id="8" name="Tekstvak 4">
              <a:extLst>
                <a:ext uri="{FF2B5EF4-FFF2-40B4-BE49-F238E27FC236}">
                  <a16:creationId xmlns:a16="http://schemas.microsoft.com/office/drawing/2014/main" id="{B5ED67CE-9478-DB83-A29F-F2BFB846374C}"/>
                </a:ext>
              </a:extLst>
            </p:cNvPr>
            <p:cNvSpPr txBox="1"/>
            <p:nvPr/>
          </p:nvSpPr>
          <p:spPr>
            <a:xfrm>
              <a:off x="1792514" y="3744686"/>
              <a:ext cx="312906" cy="369332"/>
            </a:xfrm>
            <a:prstGeom prst="rect">
              <a:avLst/>
            </a:prstGeom>
            <a:noFill/>
          </p:spPr>
          <p:txBody>
            <a:bodyPr wrap="none" rtlCol="0">
              <a:spAutoFit/>
            </a:bodyPr>
            <a:lstStyle/>
            <a:p>
              <a:pPr marL="0" marR="0" lvl="0" indent="0" defTabSz="914400" eaLnBrk="1" fontAlgn="base" latinLnBrk="0" hangingPunct="1">
                <a:lnSpc>
                  <a:spcPct val="100000"/>
                </a:lnSpc>
                <a:spcBef>
                  <a:spcPct val="0"/>
                </a:spcBef>
                <a:spcAft>
                  <a:spcPct val="0"/>
                </a:spcAft>
                <a:buClrTx/>
                <a:buSzTx/>
                <a:buFontTx/>
                <a:buNone/>
                <a:tabLst/>
                <a:defRPr/>
              </a:pPr>
              <a:r>
                <a:rPr kumimoji="0" lang="en-GB" sz="1800" b="0" i="0" u="none" strike="noStrike" kern="1200" cap="none" spc="0" normalizeH="0" baseline="0" noProof="0" dirty="0">
                  <a:ln>
                    <a:noFill/>
                  </a:ln>
                  <a:solidFill>
                    <a:prstClr val="black"/>
                  </a:solidFill>
                  <a:effectLst/>
                  <a:uLnTx/>
                  <a:uFillTx/>
                  <a:latin typeface="Arial" charset="0"/>
                  <a:ea typeface="ＭＳ Ｐゴシック" charset="0"/>
                  <a:cs typeface="Arial" charset="0"/>
                </a:rPr>
                <a:t>n</a:t>
              </a:r>
            </a:p>
          </p:txBody>
        </p:sp>
      </p:grpSp>
      <p:cxnSp>
        <p:nvCxnSpPr>
          <p:cNvPr id="9" name="Rechte verbindingslijn met pijl 17">
            <a:extLst>
              <a:ext uri="{FF2B5EF4-FFF2-40B4-BE49-F238E27FC236}">
                <a16:creationId xmlns:a16="http://schemas.microsoft.com/office/drawing/2014/main" id="{EC35620B-D1D2-1746-6431-806E4FCD7B6D}"/>
              </a:ext>
            </a:extLst>
          </p:cNvPr>
          <p:cNvCxnSpPr>
            <a:cxnSpLocks/>
          </p:cNvCxnSpPr>
          <p:nvPr/>
        </p:nvCxnSpPr>
        <p:spPr>
          <a:xfrm>
            <a:off x="3011754" y="4235982"/>
            <a:ext cx="1943801" cy="0"/>
          </a:xfrm>
          <a:prstGeom prst="straightConnector1">
            <a:avLst/>
          </a:prstGeom>
          <a:noFill/>
          <a:ln w="9525" cap="flat" cmpd="sng" algn="ctr">
            <a:solidFill>
              <a:sysClr val="windowText" lastClr="000000">
                <a:shade val="95000"/>
                <a:satMod val="105000"/>
              </a:sysClr>
            </a:solidFill>
            <a:prstDash val="solid"/>
            <a:tailEnd type="triangle"/>
          </a:ln>
          <a:effectLst/>
        </p:spPr>
      </p:cxnSp>
      <p:sp>
        <p:nvSpPr>
          <p:cNvPr id="10" name="Chord 9">
            <a:extLst>
              <a:ext uri="{FF2B5EF4-FFF2-40B4-BE49-F238E27FC236}">
                <a16:creationId xmlns:a16="http://schemas.microsoft.com/office/drawing/2014/main" id="{C65CF282-5576-586E-69F8-EB44452677D2}"/>
              </a:ext>
            </a:extLst>
          </p:cNvPr>
          <p:cNvSpPr/>
          <p:nvPr/>
        </p:nvSpPr>
        <p:spPr>
          <a:xfrm flipH="1">
            <a:off x="5853275" y="2897737"/>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Chord 10">
            <a:extLst>
              <a:ext uri="{FF2B5EF4-FFF2-40B4-BE49-F238E27FC236}">
                <a16:creationId xmlns:a16="http://schemas.microsoft.com/office/drawing/2014/main" id="{A787D623-887E-10FC-C6F6-C35C4726321A}"/>
              </a:ext>
            </a:extLst>
          </p:cNvPr>
          <p:cNvSpPr/>
          <p:nvPr/>
        </p:nvSpPr>
        <p:spPr>
          <a:xfrm>
            <a:off x="8225129" y="2898991"/>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nvGrpSpPr>
          <p:cNvPr id="12" name="Group 11">
            <a:extLst>
              <a:ext uri="{FF2B5EF4-FFF2-40B4-BE49-F238E27FC236}">
                <a16:creationId xmlns:a16="http://schemas.microsoft.com/office/drawing/2014/main" id="{6169F140-C65B-A6BE-6C95-CF5F32560367}"/>
              </a:ext>
            </a:extLst>
          </p:cNvPr>
          <p:cNvGrpSpPr/>
          <p:nvPr/>
        </p:nvGrpSpPr>
        <p:grpSpPr>
          <a:xfrm>
            <a:off x="1438945" y="3543097"/>
            <a:ext cx="1377387" cy="1224996"/>
            <a:chOff x="1421189" y="3685523"/>
            <a:chExt cx="1377387" cy="1224996"/>
          </a:xfrm>
        </p:grpSpPr>
        <p:sp>
          <p:nvSpPr>
            <p:cNvPr id="13" name="Chord 12">
              <a:extLst>
                <a:ext uri="{FF2B5EF4-FFF2-40B4-BE49-F238E27FC236}">
                  <a16:creationId xmlns:a16="http://schemas.microsoft.com/office/drawing/2014/main" id="{1112F8C5-E0A4-EE47-FDDA-975A5BC0441A}"/>
                </a:ext>
              </a:extLst>
            </p:cNvPr>
            <p:cNvSpPr/>
            <p:nvPr/>
          </p:nvSpPr>
          <p:spPr>
            <a:xfrm flipH="1">
              <a:off x="1421189" y="4471886"/>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4" name="Chord 13">
              <a:extLst>
                <a:ext uri="{FF2B5EF4-FFF2-40B4-BE49-F238E27FC236}">
                  <a16:creationId xmlns:a16="http://schemas.microsoft.com/office/drawing/2014/main" id="{2B88DBF9-C951-6715-0502-672AAC70C9BD}"/>
                </a:ext>
              </a:extLst>
            </p:cNvPr>
            <p:cNvSpPr/>
            <p:nvPr/>
          </p:nvSpPr>
          <p:spPr>
            <a:xfrm>
              <a:off x="2274257" y="3813082"/>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 name="Ovaal 35">
              <a:extLst>
                <a:ext uri="{FF2B5EF4-FFF2-40B4-BE49-F238E27FC236}">
                  <a16:creationId xmlns:a16="http://schemas.microsoft.com/office/drawing/2014/main" id="{F4C037B8-121B-DA36-34BF-866E82C0651F}"/>
                </a:ext>
              </a:extLst>
            </p:cNvPr>
            <p:cNvSpPr/>
            <p:nvPr/>
          </p:nvSpPr>
          <p:spPr>
            <a:xfrm>
              <a:off x="2091877" y="3813083"/>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 name="Chord 15">
              <a:extLst>
                <a:ext uri="{FF2B5EF4-FFF2-40B4-BE49-F238E27FC236}">
                  <a16:creationId xmlns:a16="http://schemas.microsoft.com/office/drawing/2014/main" id="{4BA67DED-5F42-4F11-1ADC-3848BBEE3E0E}"/>
                </a:ext>
              </a:extLst>
            </p:cNvPr>
            <p:cNvSpPr/>
            <p:nvPr/>
          </p:nvSpPr>
          <p:spPr>
            <a:xfrm flipH="1">
              <a:off x="1931823" y="3813082"/>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7" name="Chord 16">
              <a:extLst>
                <a:ext uri="{FF2B5EF4-FFF2-40B4-BE49-F238E27FC236}">
                  <a16:creationId xmlns:a16="http://schemas.microsoft.com/office/drawing/2014/main" id="{F38C55A9-02FB-989B-F23A-350C61E0D62B}"/>
                </a:ext>
              </a:extLst>
            </p:cNvPr>
            <p:cNvSpPr/>
            <p:nvPr/>
          </p:nvSpPr>
          <p:spPr>
            <a:xfrm>
              <a:off x="1772453" y="3685523"/>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8" name="Ovaal 35">
              <a:extLst>
                <a:ext uri="{FF2B5EF4-FFF2-40B4-BE49-F238E27FC236}">
                  <a16:creationId xmlns:a16="http://schemas.microsoft.com/office/drawing/2014/main" id="{03F54ED5-1348-4DF2-5B0A-8B5EFBA81920}"/>
                </a:ext>
              </a:extLst>
            </p:cNvPr>
            <p:cNvSpPr/>
            <p:nvPr/>
          </p:nvSpPr>
          <p:spPr>
            <a:xfrm>
              <a:off x="1590073" y="3685524"/>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Chord 18">
              <a:extLst>
                <a:ext uri="{FF2B5EF4-FFF2-40B4-BE49-F238E27FC236}">
                  <a16:creationId xmlns:a16="http://schemas.microsoft.com/office/drawing/2014/main" id="{0A0C3491-A0B8-74DF-43F5-1FE1ED9D5FD7}"/>
                </a:ext>
              </a:extLst>
            </p:cNvPr>
            <p:cNvSpPr/>
            <p:nvPr/>
          </p:nvSpPr>
          <p:spPr>
            <a:xfrm flipH="1">
              <a:off x="1430019" y="3685523"/>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0" name="Chord 19">
              <a:extLst>
                <a:ext uri="{FF2B5EF4-FFF2-40B4-BE49-F238E27FC236}">
                  <a16:creationId xmlns:a16="http://schemas.microsoft.com/office/drawing/2014/main" id="{3C92A21C-A24C-1E74-70A5-46194EDA7473}"/>
                </a:ext>
              </a:extLst>
            </p:cNvPr>
            <p:cNvSpPr/>
            <p:nvPr/>
          </p:nvSpPr>
          <p:spPr>
            <a:xfrm>
              <a:off x="1923677" y="4164980"/>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1" name="Ovaal 35">
              <a:extLst>
                <a:ext uri="{FF2B5EF4-FFF2-40B4-BE49-F238E27FC236}">
                  <a16:creationId xmlns:a16="http://schemas.microsoft.com/office/drawing/2014/main" id="{15896CED-F403-3976-B7BD-AAB215B81D6F}"/>
                </a:ext>
              </a:extLst>
            </p:cNvPr>
            <p:cNvSpPr/>
            <p:nvPr/>
          </p:nvSpPr>
          <p:spPr>
            <a:xfrm>
              <a:off x="1741297" y="4164981"/>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2" name="Chord 21">
              <a:extLst>
                <a:ext uri="{FF2B5EF4-FFF2-40B4-BE49-F238E27FC236}">
                  <a16:creationId xmlns:a16="http://schemas.microsoft.com/office/drawing/2014/main" id="{B02F8581-0D57-AADE-ED63-B55F30BD95F9}"/>
                </a:ext>
              </a:extLst>
            </p:cNvPr>
            <p:cNvSpPr/>
            <p:nvPr/>
          </p:nvSpPr>
          <p:spPr>
            <a:xfrm flipH="1">
              <a:off x="1581243" y="4164980"/>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3" name="Chord 22">
              <a:extLst>
                <a:ext uri="{FF2B5EF4-FFF2-40B4-BE49-F238E27FC236}">
                  <a16:creationId xmlns:a16="http://schemas.microsoft.com/office/drawing/2014/main" id="{3F7B2C21-9616-F81A-16EB-7908EE4B7A96}"/>
                </a:ext>
              </a:extLst>
            </p:cNvPr>
            <p:cNvSpPr/>
            <p:nvPr/>
          </p:nvSpPr>
          <p:spPr>
            <a:xfrm>
              <a:off x="2348451" y="4406966"/>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4" name="Ovaal 35">
              <a:extLst>
                <a:ext uri="{FF2B5EF4-FFF2-40B4-BE49-F238E27FC236}">
                  <a16:creationId xmlns:a16="http://schemas.microsoft.com/office/drawing/2014/main" id="{D71CB399-C179-1827-8540-61D1698D1EAA}"/>
                </a:ext>
              </a:extLst>
            </p:cNvPr>
            <p:cNvSpPr/>
            <p:nvPr/>
          </p:nvSpPr>
          <p:spPr>
            <a:xfrm>
              <a:off x="2166071" y="4406967"/>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5" name="Chord 24">
              <a:extLst>
                <a:ext uri="{FF2B5EF4-FFF2-40B4-BE49-F238E27FC236}">
                  <a16:creationId xmlns:a16="http://schemas.microsoft.com/office/drawing/2014/main" id="{BCDD3269-8D79-3C38-DB02-11725F7ACC78}"/>
                </a:ext>
              </a:extLst>
            </p:cNvPr>
            <p:cNvSpPr/>
            <p:nvPr/>
          </p:nvSpPr>
          <p:spPr>
            <a:xfrm flipH="1">
              <a:off x="2006017" y="4406966"/>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6" name="Chord 25">
              <a:extLst>
                <a:ext uri="{FF2B5EF4-FFF2-40B4-BE49-F238E27FC236}">
                  <a16:creationId xmlns:a16="http://schemas.microsoft.com/office/drawing/2014/main" id="{9D21DC3D-90F2-AB80-478A-D2EF0278B4C9}"/>
                </a:ext>
              </a:extLst>
            </p:cNvPr>
            <p:cNvSpPr/>
            <p:nvPr/>
          </p:nvSpPr>
          <p:spPr>
            <a:xfrm>
              <a:off x="1763623" y="4471886"/>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7" name="Ovaal 35">
              <a:extLst>
                <a:ext uri="{FF2B5EF4-FFF2-40B4-BE49-F238E27FC236}">
                  <a16:creationId xmlns:a16="http://schemas.microsoft.com/office/drawing/2014/main" id="{31DA2029-90DC-B2ED-7C42-46CFD4DC96CA}"/>
                </a:ext>
              </a:extLst>
            </p:cNvPr>
            <p:cNvSpPr/>
            <p:nvPr/>
          </p:nvSpPr>
          <p:spPr>
            <a:xfrm>
              <a:off x="1581243" y="4471887"/>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8" name="Chord 27">
              <a:extLst>
                <a:ext uri="{FF2B5EF4-FFF2-40B4-BE49-F238E27FC236}">
                  <a16:creationId xmlns:a16="http://schemas.microsoft.com/office/drawing/2014/main" id="{857124D2-223A-AFFB-51D6-829E19FC2D52}"/>
                </a:ext>
              </a:extLst>
            </p:cNvPr>
            <p:cNvSpPr/>
            <p:nvPr/>
          </p:nvSpPr>
          <p:spPr>
            <a:xfrm>
              <a:off x="2273606" y="4697091"/>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29" name="Ovaal 35">
              <a:extLst>
                <a:ext uri="{FF2B5EF4-FFF2-40B4-BE49-F238E27FC236}">
                  <a16:creationId xmlns:a16="http://schemas.microsoft.com/office/drawing/2014/main" id="{BBE14562-FB0D-1273-1BBC-CB6FE18C25FA}"/>
                </a:ext>
              </a:extLst>
            </p:cNvPr>
            <p:cNvSpPr/>
            <p:nvPr/>
          </p:nvSpPr>
          <p:spPr>
            <a:xfrm>
              <a:off x="2091226" y="4697092"/>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0" name="Chord 29">
              <a:extLst>
                <a:ext uri="{FF2B5EF4-FFF2-40B4-BE49-F238E27FC236}">
                  <a16:creationId xmlns:a16="http://schemas.microsoft.com/office/drawing/2014/main" id="{6083BACA-C237-D05F-2B08-13E696E67ED9}"/>
                </a:ext>
              </a:extLst>
            </p:cNvPr>
            <p:cNvSpPr/>
            <p:nvPr/>
          </p:nvSpPr>
          <p:spPr>
            <a:xfrm flipH="1">
              <a:off x="1931172" y="4697091"/>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1" name="Chord 30">
              <a:extLst>
                <a:ext uri="{FF2B5EF4-FFF2-40B4-BE49-F238E27FC236}">
                  <a16:creationId xmlns:a16="http://schemas.microsoft.com/office/drawing/2014/main" id="{93FCE62D-38A7-A9F6-4183-4044B5E6EA0D}"/>
                </a:ext>
              </a:extLst>
            </p:cNvPr>
            <p:cNvSpPr/>
            <p:nvPr/>
          </p:nvSpPr>
          <p:spPr>
            <a:xfrm>
              <a:off x="2582576" y="4116839"/>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2" name="Ovaal 35">
              <a:extLst>
                <a:ext uri="{FF2B5EF4-FFF2-40B4-BE49-F238E27FC236}">
                  <a16:creationId xmlns:a16="http://schemas.microsoft.com/office/drawing/2014/main" id="{8B4C07FE-D6C3-5363-D82E-60C259DA972F}"/>
                </a:ext>
              </a:extLst>
            </p:cNvPr>
            <p:cNvSpPr/>
            <p:nvPr/>
          </p:nvSpPr>
          <p:spPr>
            <a:xfrm>
              <a:off x="2400196" y="4116840"/>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33" name="Chord 32">
              <a:extLst>
                <a:ext uri="{FF2B5EF4-FFF2-40B4-BE49-F238E27FC236}">
                  <a16:creationId xmlns:a16="http://schemas.microsoft.com/office/drawing/2014/main" id="{0D013E18-C809-41A8-EE49-DAE1E7E5223C}"/>
                </a:ext>
              </a:extLst>
            </p:cNvPr>
            <p:cNvSpPr/>
            <p:nvPr/>
          </p:nvSpPr>
          <p:spPr>
            <a:xfrm flipH="1">
              <a:off x="2240142" y="4116839"/>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111" name="Group 110">
            <a:extLst>
              <a:ext uri="{FF2B5EF4-FFF2-40B4-BE49-F238E27FC236}">
                <a16:creationId xmlns:a16="http://schemas.microsoft.com/office/drawing/2014/main" id="{DC7E165B-1BAD-CD23-A60F-ADF17C4FA6EC}"/>
              </a:ext>
            </a:extLst>
          </p:cNvPr>
          <p:cNvGrpSpPr/>
          <p:nvPr/>
        </p:nvGrpSpPr>
        <p:grpSpPr>
          <a:xfrm>
            <a:off x="5051378" y="4120377"/>
            <a:ext cx="4152590" cy="219633"/>
            <a:chOff x="243775" y="5751065"/>
            <a:chExt cx="4152590" cy="219633"/>
          </a:xfrm>
        </p:grpSpPr>
        <p:grpSp>
          <p:nvGrpSpPr>
            <p:cNvPr id="112" name="Groep 39">
              <a:extLst>
                <a:ext uri="{FF2B5EF4-FFF2-40B4-BE49-F238E27FC236}">
                  <a16:creationId xmlns:a16="http://schemas.microsoft.com/office/drawing/2014/main" id="{4BB6BE31-1336-DFC6-1470-A53CA3A2F404}"/>
                </a:ext>
              </a:extLst>
            </p:cNvPr>
            <p:cNvGrpSpPr/>
            <p:nvPr/>
          </p:nvGrpSpPr>
          <p:grpSpPr>
            <a:xfrm>
              <a:off x="243775" y="5757271"/>
              <a:ext cx="1447490" cy="213427"/>
              <a:chOff x="5772731" y="5206276"/>
              <a:chExt cx="1447490" cy="213427"/>
            </a:xfrm>
          </p:grpSpPr>
          <p:sp>
            <p:nvSpPr>
              <p:cNvPr id="135" name="Ovaal 40">
                <a:extLst>
                  <a:ext uri="{FF2B5EF4-FFF2-40B4-BE49-F238E27FC236}">
                    <a16:creationId xmlns:a16="http://schemas.microsoft.com/office/drawing/2014/main" id="{BE1B7367-D3E0-8A03-99D4-898B82CA408E}"/>
                  </a:ext>
                </a:extLst>
              </p:cNvPr>
              <p:cNvSpPr/>
              <p:nvPr/>
            </p:nvSpPr>
            <p:spPr>
              <a:xfrm>
                <a:off x="577273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36" name="Ovaal 41">
                <a:extLst>
                  <a:ext uri="{FF2B5EF4-FFF2-40B4-BE49-F238E27FC236}">
                    <a16:creationId xmlns:a16="http://schemas.microsoft.com/office/drawing/2014/main" id="{2E1867A2-505B-F8B5-811A-C4345F01FAB4}"/>
                  </a:ext>
                </a:extLst>
              </p:cNvPr>
              <p:cNvSpPr/>
              <p:nvPr/>
            </p:nvSpPr>
            <p:spPr>
              <a:xfrm>
                <a:off x="592038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37" name="Ovaal 42">
                <a:extLst>
                  <a:ext uri="{FF2B5EF4-FFF2-40B4-BE49-F238E27FC236}">
                    <a16:creationId xmlns:a16="http://schemas.microsoft.com/office/drawing/2014/main" id="{90E58F9F-02B5-7F28-AD6A-81D08DDCB4B1}"/>
                  </a:ext>
                </a:extLst>
              </p:cNvPr>
              <p:cNvSpPr/>
              <p:nvPr/>
            </p:nvSpPr>
            <p:spPr>
              <a:xfrm>
                <a:off x="606086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38" name="Ovaal 43">
                <a:extLst>
                  <a:ext uri="{FF2B5EF4-FFF2-40B4-BE49-F238E27FC236}">
                    <a16:creationId xmlns:a16="http://schemas.microsoft.com/office/drawing/2014/main" id="{EBCF94F8-8F71-3CC4-335C-9C501724A59C}"/>
                  </a:ext>
                </a:extLst>
              </p:cNvPr>
              <p:cNvSpPr/>
              <p:nvPr/>
            </p:nvSpPr>
            <p:spPr>
              <a:xfrm>
                <a:off x="620851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39" name="Ovaal 45">
                <a:extLst>
                  <a:ext uri="{FF2B5EF4-FFF2-40B4-BE49-F238E27FC236}">
                    <a16:creationId xmlns:a16="http://schemas.microsoft.com/office/drawing/2014/main" id="{CEADD59F-EB0E-CAEE-CCEC-6BD6B1DAC963}"/>
                  </a:ext>
                </a:extLst>
              </p:cNvPr>
              <p:cNvSpPr/>
              <p:nvPr/>
            </p:nvSpPr>
            <p:spPr>
              <a:xfrm>
                <a:off x="6327563"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40" name="Ovaal 46">
                <a:extLst>
                  <a:ext uri="{FF2B5EF4-FFF2-40B4-BE49-F238E27FC236}">
                    <a16:creationId xmlns:a16="http://schemas.microsoft.com/office/drawing/2014/main" id="{357C812E-609F-3063-2552-182F503F82AB}"/>
                  </a:ext>
                </a:extLst>
              </p:cNvPr>
              <p:cNvSpPr/>
              <p:nvPr/>
            </p:nvSpPr>
            <p:spPr>
              <a:xfrm>
                <a:off x="6475212"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41" name="Ovaal 47">
                <a:extLst>
                  <a:ext uri="{FF2B5EF4-FFF2-40B4-BE49-F238E27FC236}">
                    <a16:creationId xmlns:a16="http://schemas.microsoft.com/office/drawing/2014/main" id="{261C990E-AAC7-001C-5B4B-3E96AEB96EA2}"/>
                  </a:ext>
                </a:extLst>
              </p:cNvPr>
              <p:cNvSpPr/>
              <p:nvPr/>
            </p:nvSpPr>
            <p:spPr>
              <a:xfrm>
                <a:off x="659188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42" name="Ovaal 48">
                <a:extLst>
                  <a:ext uri="{FF2B5EF4-FFF2-40B4-BE49-F238E27FC236}">
                    <a16:creationId xmlns:a16="http://schemas.microsoft.com/office/drawing/2014/main" id="{E1986A67-B354-9BE9-39BD-365307FE5808}"/>
                  </a:ext>
                </a:extLst>
              </p:cNvPr>
              <p:cNvSpPr/>
              <p:nvPr/>
            </p:nvSpPr>
            <p:spPr>
              <a:xfrm>
                <a:off x="673953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43" name="Ovaal 49">
                <a:extLst>
                  <a:ext uri="{FF2B5EF4-FFF2-40B4-BE49-F238E27FC236}">
                    <a16:creationId xmlns:a16="http://schemas.microsoft.com/office/drawing/2014/main" id="{9887E7A9-0759-F4C7-9361-8E6553172DE3}"/>
                  </a:ext>
                </a:extLst>
              </p:cNvPr>
              <p:cNvSpPr/>
              <p:nvPr/>
            </p:nvSpPr>
            <p:spPr>
              <a:xfrm>
                <a:off x="685620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44" name="Ovaal 50">
                <a:extLst>
                  <a:ext uri="{FF2B5EF4-FFF2-40B4-BE49-F238E27FC236}">
                    <a16:creationId xmlns:a16="http://schemas.microsoft.com/office/drawing/2014/main" id="{2E3699C7-D4A6-CEEA-7016-7007BC98B0D6}"/>
                  </a:ext>
                </a:extLst>
              </p:cNvPr>
              <p:cNvSpPr/>
              <p:nvPr/>
            </p:nvSpPr>
            <p:spPr>
              <a:xfrm>
                <a:off x="700385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113" name="Groep 51">
              <a:extLst>
                <a:ext uri="{FF2B5EF4-FFF2-40B4-BE49-F238E27FC236}">
                  <a16:creationId xmlns:a16="http://schemas.microsoft.com/office/drawing/2014/main" id="{5430B13F-B7B3-4DEE-078E-BBEA2D49DBEE}"/>
                </a:ext>
              </a:extLst>
            </p:cNvPr>
            <p:cNvGrpSpPr/>
            <p:nvPr/>
          </p:nvGrpSpPr>
          <p:grpSpPr>
            <a:xfrm>
              <a:off x="1598365" y="5751065"/>
              <a:ext cx="1447490" cy="213427"/>
              <a:chOff x="5772731" y="5206276"/>
              <a:chExt cx="1447490" cy="213427"/>
            </a:xfrm>
          </p:grpSpPr>
          <p:sp>
            <p:nvSpPr>
              <p:cNvPr id="125" name="Ovaal 52">
                <a:extLst>
                  <a:ext uri="{FF2B5EF4-FFF2-40B4-BE49-F238E27FC236}">
                    <a16:creationId xmlns:a16="http://schemas.microsoft.com/office/drawing/2014/main" id="{724C821C-29F0-BFEF-39E4-9390023A9FF4}"/>
                  </a:ext>
                </a:extLst>
              </p:cNvPr>
              <p:cNvSpPr/>
              <p:nvPr/>
            </p:nvSpPr>
            <p:spPr>
              <a:xfrm>
                <a:off x="577273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26" name="Ovaal 53">
                <a:extLst>
                  <a:ext uri="{FF2B5EF4-FFF2-40B4-BE49-F238E27FC236}">
                    <a16:creationId xmlns:a16="http://schemas.microsoft.com/office/drawing/2014/main" id="{1FFBFAEC-53FE-6A29-E575-0128B924E8B8}"/>
                  </a:ext>
                </a:extLst>
              </p:cNvPr>
              <p:cNvSpPr/>
              <p:nvPr/>
            </p:nvSpPr>
            <p:spPr>
              <a:xfrm>
                <a:off x="592038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27" name="Ovaal 54">
                <a:extLst>
                  <a:ext uri="{FF2B5EF4-FFF2-40B4-BE49-F238E27FC236}">
                    <a16:creationId xmlns:a16="http://schemas.microsoft.com/office/drawing/2014/main" id="{E307AF00-161A-4157-2E24-B1435E08C526}"/>
                  </a:ext>
                </a:extLst>
              </p:cNvPr>
              <p:cNvSpPr/>
              <p:nvPr/>
            </p:nvSpPr>
            <p:spPr>
              <a:xfrm>
                <a:off x="606086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28" name="Ovaal 55">
                <a:extLst>
                  <a:ext uri="{FF2B5EF4-FFF2-40B4-BE49-F238E27FC236}">
                    <a16:creationId xmlns:a16="http://schemas.microsoft.com/office/drawing/2014/main" id="{95B7DD49-38A3-F7F2-BDE8-193DBBB20D50}"/>
                  </a:ext>
                </a:extLst>
              </p:cNvPr>
              <p:cNvSpPr/>
              <p:nvPr/>
            </p:nvSpPr>
            <p:spPr>
              <a:xfrm>
                <a:off x="620851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29" name="Ovaal 56">
                <a:extLst>
                  <a:ext uri="{FF2B5EF4-FFF2-40B4-BE49-F238E27FC236}">
                    <a16:creationId xmlns:a16="http://schemas.microsoft.com/office/drawing/2014/main" id="{0EFEF6F9-A746-AD3B-4680-2E51F0DEE064}"/>
                  </a:ext>
                </a:extLst>
              </p:cNvPr>
              <p:cNvSpPr/>
              <p:nvPr/>
            </p:nvSpPr>
            <p:spPr>
              <a:xfrm>
                <a:off x="6327563"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30" name="Ovaal 57">
                <a:extLst>
                  <a:ext uri="{FF2B5EF4-FFF2-40B4-BE49-F238E27FC236}">
                    <a16:creationId xmlns:a16="http://schemas.microsoft.com/office/drawing/2014/main" id="{CA1B298D-6159-76F7-B987-D6667933090C}"/>
                  </a:ext>
                </a:extLst>
              </p:cNvPr>
              <p:cNvSpPr/>
              <p:nvPr/>
            </p:nvSpPr>
            <p:spPr>
              <a:xfrm>
                <a:off x="6475212"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31" name="Ovaal 58">
                <a:extLst>
                  <a:ext uri="{FF2B5EF4-FFF2-40B4-BE49-F238E27FC236}">
                    <a16:creationId xmlns:a16="http://schemas.microsoft.com/office/drawing/2014/main" id="{32F2C4FE-FB47-33EA-7CBD-8C7562D3EE25}"/>
                  </a:ext>
                </a:extLst>
              </p:cNvPr>
              <p:cNvSpPr/>
              <p:nvPr/>
            </p:nvSpPr>
            <p:spPr>
              <a:xfrm>
                <a:off x="659188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32" name="Ovaal 59">
                <a:extLst>
                  <a:ext uri="{FF2B5EF4-FFF2-40B4-BE49-F238E27FC236}">
                    <a16:creationId xmlns:a16="http://schemas.microsoft.com/office/drawing/2014/main" id="{57724698-DC45-806E-353E-C5759B017994}"/>
                  </a:ext>
                </a:extLst>
              </p:cNvPr>
              <p:cNvSpPr/>
              <p:nvPr/>
            </p:nvSpPr>
            <p:spPr>
              <a:xfrm>
                <a:off x="673953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33" name="Ovaal 60">
                <a:extLst>
                  <a:ext uri="{FF2B5EF4-FFF2-40B4-BE49-F238E27FC236}">
                    <a16:creationId xmlns:a16="http://schemas.microsoft.com/office/drawing/2014/main" id="{37AE22A8-1E53-D635-2221-8E52BC75C825}"/>
                  </a:ext>
                </a:extLst>
              </p:cNvPr>
              <p:cNvSpPr/>
              <p:nvPr/>
            </p:nvSpPr>
            <p:spPr>
              <a:xfrm>
                <a:off x="685620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34" name="Ovaal 61">
                <a:extLst>
                  <a:ext uri="{FF2B5EF4-FFF2-40B4-BE49-F238E27FC236}">
                    <a16:creationId xmlns:a16="http://schemas.microsoft.com/office/drawing/2014/main" id="{3C364FAF-49A1-6D82-4D1C-68944249B6D3}"/>
                  </a:ext>
                </a:extLst>
              </p:cNvPr>
              <p:cNvSpPr/>
              <p:nvPr/>
            </p:nvSpPr>
            <p:spPr>
              <a:xfrm>
                <a:off x="700385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114" name="Groep 62">
              <a:extLst>
                <a:ext uri="{FF2B5EF4-FFF2-40B4-BE49-F238E27FC236}">
                  <a16:creationId xmlns:a16="http://schemas.microsoft.com/office/drawing/2014/main" id="{75AFDD7E-0D6B-52BB-8E9F-62040A7A5286}"/>
                </a:ext>
              </a:extLst>
            </p:cNvPr>
            <p:cNvGrpSpPr/>
            <p:nvPr/>
          </p:nvGrpSpPr>
          <p:grpSpPr>
            <a:xfrm>
              <a:off x="2948875" y="5751065"/>
              <a:ext cx="1447490" cy="213427"/>
              <a:chOff x="5772731" y="5206276"/>
              <a:chExt cx="1447490" cy="213427"/>
            </a:xfrm>
          </p:grpSpPr>
          <p:sp>
            <p:nvSpPr>
              <p:cNvPr id="115" name="Ovaal 63">
                <a:extLst>
                  <a:ext uri="{FF2B5EF4-FFF2-40B4-BE49-F238E27FC236}">
                    <a16:creationId xmlns:a16="http://schemas.microsoft.com/office/drawing/2014/main" id="{CE85FE2C-7A04-5A14-7B01-6A709FE04642}"/>
                  </a:ext>
                </a:extLst>
              </p:cNvPr>
              <p:cNvSpPr/>
              <p:nvPr/>
            </p:nvSpPr>
            <p:spPr>
              <a:xfrm>
                <a:off x="577273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6" name="Ovaal 64">
                <a:extLst>
                  <a:ext uri="{FF2B5EF4-FFF2-40B4-BE49-F238E27FC236}">
                    <a16:creationId xmlns:a16="http://schemas.microsoft.com/office/drawing/2014/main" id="{8DD1BFC3-25FB-A798-EB53-2159235A0441}"/>
                  </a:ext>
                </a:extLst>
              </p:cNvPr>
              <p:cNvSpPr/>
              <p:nvPr/>
            </p:nvSpPr>
            <p:spPr>
              <a:xfrm>
                <a:off x="592038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7" name="Ovaal 65">
                <a:extLst>
                  <a:ext uri="{FF2B5EF4-FFF2-40B4-BE49-F238E27FC236}">
                    <a16:creationId xmlns:a16="http://schemas.microsoft.com/office/drawing/2014/main" id="{94EE04CB-7F75-63C3-4269-5F8D3F22C797}"/>
                  </a:ext>
                </a:extLst>
              </p:cNvPr>
              <p:cNvSpPr/>
              <p:nvPr/>
            </p:nvSpPr>
            <p:spPr>
              <a:xfrm>
                <a:off x="606086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8" name="Ovaal 66">
                <a:extLst>
                  <a:ext uri="{FF2B5EF4-FFF2-40B4-BE49-F238E27FC236}">
                    <a16:creationId xmlns:a16="http://schemas.microsoft.com/office/drawing/2014/main" id="{1598B9BC-2BDE-4AB7-6200-A01BDD7947C2}"/>
                  </a:ext>
                </a:extLst>
              </p:cNvPr>
              <p:cNvSpPr/>
              <p:nvPr/>
            </p:nvSpPr>
            <p:spPr>
              <a:xfrm>
                <a:off x="620851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9" name="Ovaal 67">
                <a:extLst>
                  <a:ext uri="{FF2B5EF4-FFF2-40B4-BE49-F238E27FC236}">
                    <a16:creationId xmlns:a16="http://schemas.microsoft.com/office/drawing/2014/main" id="{AA67FD1F-2C04-ECB4-F80E-943949FA2801}"/>
                  </a:ext>
                </a:extLst>
              </p:cNvPr>
              <p:cNvSpPr/>
              <p:nvPr/>
            </p:nvSpPr>
            <p:spPr>
              <a:xfrm>
                <a:off x="6327563"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20" name="Ovaal 68">
                <a:extLst>
                  <a:ext uri="{FF2B5EF4-FFF2-40B4-BE49-F238E27FC236}">
                    <a16:creationId xmlns:a16="http://schemas.microsoft.com/office/drawing/2014/main" id="{D8B2328B-488D-9064-C72A-F5E137E4B515}"/>
                  </a:ext>
                </a:extLst>
              </p:cNvPr>
              <p:cNvSpPr/>
              <p:nvPr/>
            </p:nvSpPr>
            <p:spPr>
              <a:xfrm>
                <a:off x="6475212"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21" name="Ovaal 69">
                <a:extLst>
                  <a:ext uri="{FF2B5EF4-FFF2-40B4-BE49-F238E27FC236}">
                    <a16:creationId xmlns:a16="http://schemas.microsoft.com/office/drawing/2014/main" id="{5D0B073D-9C58-3C2D-158E-BA9EFF99DF34}"/>
                  </a:ext>
                </a:extLst>
              </p:cNvPr>
              <p:cNvSpPr/>
              <p:nvPr/>
            </p:nvSpPr>
            <p:spPr>
              <a:xfrm>
                <a:off x="659188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22" name="Ovaal 70">
                <a:extLst>
                  <a:ext uri="{FF2B5EF4-FFF2-40B4-BE49-F238E27FC236}">
                    <a16:creationId xmlns:a16="http://schemas.microsoft.com/office/drawing/2014/main" id="{4715E0AD-D4D5-5C66-9C33-EE2C1C2D7B17}"/>
                  </a:ext>
                </a:extLst>
              </p:cNvPr>
              <p:cNvSpPr/>
              <p:nvPr/>
            </p:nvSpPr>
            <p:spPr>
              <a:xfrm>
                <a:off x="673953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23" name="Ovaal 71">
                <a:extLst>
                  <a:ext uri="{FF2B5EF4-FFF2-40B4-BE49-F238E27FC236}">
                    <a16:creationId xmlns:a16="http://schemas.microsoft.com/office/drawing/2014/main" id="{C836A5A3-E098-05CF-A8B3-DBB3FB775B38}"/>
                  </a:ext>
                </a:extLst>
              </p:cNvPr>
              <p:cNvSpPr/>
              <p:nvPr/>
            </p:nvSpPr>
            <p:spPr>
              <a:xfrm>
                <a:off x="685620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24" name="Ovaal 72">
                <a:extLst>
                  <a:ext uri="{FF2B5EF4-FFF2-40B4-BE49-F238E27FC236}">
                    <a16:creationId xmlns:a16="http://schemas.microsoft.com/office/drawing/2014/main" id="{89E73A69-40A1-6109-863E-CBDC7877F56D}"/>
                  </a:ext>
                </a:extLst>
              </p:cNvPr>
              <p:cNvSpPr/>
              <p:nvPr/>
            </p:nvSpPr>
            <p:spPr>
              <a:xfrm>
                <a:off x="700385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grpSp>
      <p:grpSp>
        <p:nvGrpSpPr>
          <p:cNvPr id="145" name="Groep 73">
            <a:extLst>
              <a:ext uri="{FF2B5EF4-FFF2-40B4-BE49-F238E27FC236}">
                <a16:creationId xmlns:a16="http://schemas.microsoft.com/office/drawing/2014/main" id="{823BAD20-06BF-424D-52E4-92ECD90D4474}"/>
              </a:ext>
            </a:extLst>
          </p:cNvPr>
          <p:cNvGrpSpPr/>
          <p:nvPr/>
        </p:nvGrpSpPr>
        <p:grpSpPr>
          <a:xfrm>
            <a:off x="6318847" y="3879742"/>
            <a:ext cx="1447490" cy="213427"/>
            <a:chOff x="5772731" y="5206276"/>
            <a:chExt cx="1447490" cy="213427"/>
          </a:xfrm>
        </p:grpSpPr>
        <p:sp>
          <p:nvSpPr>
            <p:cNvPr id="146" name="Ovaal 74">
              <a:extLst>
                <a:ext uri="{FF2B5EF4-FFF2-40B4-BE49-F238E27FC236}">
                  <a16:creationId xmlns:a16="http://schemas.microsoft.com/office/drawing/2014/main" id="{E07468C7-1CE0-47DC-1DBB-1CF00809DC3B}"/>
                </a:ext>
              </a:extLst>
            </p:cNvPr>
            <p:cNvSpPr/>
            <p:nvPr/>
          </p:nvSpPr>
          <p:spPr>
            <a:xfrm>
              <a:off x="577273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47" name="Ovaal 75">
              <a:extLst>
                <a:ext uri="{FF2B5EF4-FFF2-40B4-BE49-F238E27FC236}">
                  <a16:creationId xmlns:a16="http://schemas.microsoft.com/office/drawing/2014/main" id="{1C3ACA51-ACF5-A808-8AFE-106C307F6757}"/>
                </a:ext>
              </a:extLst>
            </p:cNvPr>
            <p:cNvSpPr/>
            <p:nvPr/>
          </p:nvSpPr>
          <p:spPr>
            <a:xfrm>
              <a:off x="592038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48" name="Ovaal 76">
              <a:extLst>
                <a:ext uri="{FF2B5EF4-FFF2-40B4-BE49-F238E27FC236}">
                  <a16:creationId xmlns:a16="http://schemas.microsoft.com/office/drawing/2014/main" id="{497BE848-1F8B-886F-0B98-614C25B40A50}"/>
                </a:ext>
              </a:extLst>
            </p:cNvPr>
            <p:cNvSpPr/>
            <p:nvPr/>
          </p:nvSpPr>
          <p:spPr>
            <a:xfrm>
              <a:off x="606086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49" name="Ovaal 77">
              <a:extLst>
                <a:ext uri="{FF2B5EF4-FFF2-40B4-BE49-F238E27FC236}">
                  <a16:creationId xmlns:a16="http://schemas.microsoft.com/office/drawing/2014/main" id="{107203D6-664B-F1B7-4636-68D35426EE34}"/>
                </a:ext>
              </a:extLst>
            </p:cNvPr>
            <p:cNvSpPr/>
            <p:nvPr/>
          </p:nvSpPr>
          <p:spPr>
            <a:xfrm>
              <a:off x="620851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0" name="Ovaal 78">
              <a:extLst>
                <a:ext uri="{FF2B5EF4-FFF2-40B4-BE49-F238E27FC236}">
                  <a16:creationId xmlns:a16="http://schemas.microsoft.com/office/drawing/2014/main" id="{0AA08EB6-A325-E326-3AC7-14B28F87070B}"/>
                </a:ext>
              </a:extLst>
            </p:cNvPr>
            <p:cNvSpPr/>
            <p:nvPr/>
          </p:nvSpPr>
          <p:spPr>
            <a:xfrm>
              <a:off x="6327563"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1" name="Ovaal 79">
              <a:extLst>
                <a:ext uri="{FF2B5EF4-FFF2-40B4-BE49-F238E27FC236}">
                  <a16:creationId xmlns:a16="http://schemas.microsoft.com/office/drawing/2014/main" id="{E2E83772-87C9-A048-E9AA-1400A5B4D24F}"/>
                </a:ext>
              </a:extLst>
            </p:cNvPr>
            <p:cNvSpPr/>
            <p:nvPr/>
          </p:nvSpPr>
          <p:spPr>
            <a:xfrm>
              <a:off x="6475212"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2" name="Ovaal 80">
              <a:extLst>
                <a:ext uri="{FF2B5EF4-FFF2-40B4-BE49-F238E27FC236}">
                  <a16:creationId xmlns:a16="http://schemas.microsoft.com/office/drawing/2014/main" id="{326A1DA6-89B1-356D-90A9-00F660313D66}"/>
                </a:ext>
              </a:extLst>
            </p:cNvPr>
            <p:cNvSpPr/>
            <p:nvPr/>
          </p:nvSpPr>
          <p:spPr>
            <a:xfrm>
              <a:off x="6591882"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3" name="Ovaal 81">
              <a:extLst>
                <a:ext uri="{FF2B5EF4-FFF2-40B4-BE49-F238E27FC236}">
                  <a16:creationId xmlns:a16="http://schemas.microsoft.com/office/drawing/2014/main" id="{4AB9580B-75CD-61AF-E029-686217899A24}"/>
                </a:ext>
              </a:extLst>
            </p:cNvPr>
            <p:cNvSpPr/>
            <p:nvPr/>
          </p:nvSpPr>
          <p:spPr>
            <a:xfrm>
              <a:off x="6739531"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4" name="Ovaal 82">
              <a:extLst>
                <a:ext uri="{FF2B5EF4-FFF2-40B4-BE49-F238E27FC236}">
                  <a16:creationId xmlns:a16="http://schemas.microsoft.com/office/drawing/2014/main" id="{21B26F07-1F7A-4566-3212-B635B1DF99E0}"/>
                </a:ext>
              </a:extLst>
            </p:cNvPr>
            <p:cNvSpPr/>
            <p:nvPr/>
          </p:nvSpPr>
          <p:spPr>
            <a:xfrm>
              <a:off x="6856201" y="520627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5" name="Ovaal 83">
              <a:extLst>
                <a:ext uri="{FF2B5EF4-FFF2-40B4-BE49-F238E27FC236}">
                  <a16:creationId xmlns:a16="http://schemas.microsoft.com/office/drawing/2014/main" id="{2B915771-8530-EEC6-A421-D2341FC59B72}"/>
                </a:ext>
              </a:extLst>
            </p:cNvPr>
            <p:cNvSpPr/>
            <p:nvPr/>
          </p:nvSpPr>
          <p:spPr>
            <a:xfrm>
              <a:off x="7003850" y="520627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grpSp>
        <p:nvGrpSpPr>
          <p:cNvPr id="156" name="Groep 7">
            <a:extLst>
              <a:ext uri="{FF2B5EF4-FFF2-40B4-BE49-F238E27FC236}">
                <a16:creationId xmlns:a16="http://schemas.microsoft.com/office/drawing/2014/main" id="{F7521E0C-034F-8A1A-1F20-736142615DD7}"/>
              </a:ext>
            </a:extLst>
          </p:cNvPr>
          <p:cNvGrpSpPr/>
          <p:nvPr/>
        </p:nvGrpSpPr>
        <p:grpSpPr>
          <a:xfrm>
            <a:off x="5763392" y="4373424"/>
            <a:ext cx="2765750" cy="213427"/>
            <a:chOff x="4109031" y="3322286"/>
            <a:chExt cx="2765750" cy="213427"/>
          </a:xfrm>
        </p:grpSpPr>
        <p:sp>
          <p:nvSpPr>
            <p:cNvPr id="157" name="Ovaal 101">
              <a:extLst>
                <a:ext uri="{FF2B5EF4-FFF2-40B4-BE49-F238E27FC236}">
                  <a16:creationId xmlns:a16="http://schemas.microsoft.com/office/drawing/2014/main" id="{C32FDD9B-756A-7E40-32A1-173309A91641}"/>
                </a:ext>
              </a:extLst>
            </p:cNvPr>
            <p:cNvSpPr/>
            <p:nvPr/>
          </p:nvSpPr>
          <p:spPr>
            <a:xfrm>
              <a:off x="4109031"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8" name="Ovaal 102">
              <a:extLst>
                <a:ext uri="{FF2B5EF4-FFF2-40B4-BE49-F238E27FC236}">
                  <a16:creationId xmlns:a16="http://schemas.microsoft.com/office/drawing/2014/main" id="{E6B2620E-E349-7C19-B48B-7E5709C6A259}"/>
                </a:ext>
              </a:extLst>
            </p:cNvPr>
            <p:cNvSpPr/>
            <p:nvPr/>
          </p:nvSpPr>
          <p:spPr>
            <a:xfrm>
              <a:off x="4256680"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59" name="Ovaal 103">
              <a:extLst>
                <a:ext uri="{FF2B5EF4-FFF2-40B4-BE49-F238E27FC236}">
                  <a16:creationId xmlns:a16="http://schemas.microsoft.com/office/drawing/2014/main" id="{4D867E14-8E04-68B5-F91C-DDC80344897E}"/>
                </a:ext>
              </a:extLst>
            </p:cNvPr>
            <p:cNvSpPr/>
            <p:nvPr/>
          </p:nvSpPr>
          <p:spPr>
            <a:xfrm>
              <a:off x="4397162"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0" name="Ovaal 104">
              <a:extLst>
                <a:ext uri="{FF2B5EF4-FFF2-40B4-BE49-F238E27FC236}">
                  <a16:creationId xmlns:a16="http://schemas.microsoft.com/office/drawing/2014/main" id="{70C38BF3-67E0-C0A6-A5B3-5EA47E2BB516}"/>
                </a:ext>
              </a:extLst>
            </p:cNvPr>
            <p:cNvSpPr/>
            <p:nvPr/>
          </p:nvSpPr>
          <p:spPr>
            <a:xfrm>
              <a:off x="4544811"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1" name="Ovaal 105">
              <a:extLst>
                <a:ext uri="{FF2B5EF4-FFF2-40B4-BE49-F238E27FC236}">
                  <a16:creationId xmlns:a16="http://schemas.microsoft.com/office/drawing/2014/main" id="{682DB7F3-AF52-20D7-7B41-CED4B3FA6178}"/>
                </a:ext>
              </a:extLst>
            </p:cNvPr>
            <p:cNvSpPr/>
            <p:nvPr/>
          </p:nvSpPr>
          <p:spPr>
            <a:xfrm>
              <a:off x="4663863"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2" name="Ovaal 106">
              <a:extLst>
                <a:ext uri="{FF2B5EF4-FFF2-40B4-BE49-F238E27FC236}">
                  <a16:creationId xmlns:a16="http://schemas.microsoft.com/office/drawing/2014/main" id="{76667D1D-C131-59ED-EA0F-4D4989964BAE}"/>
                </a:ext>
              </a:extLst>
            </p:cNvPr>
            <p:cNvSpPr/>
            <p:nvPr/>
          </p:nvSpPr>
          <p:spPr>
            <a:xfrm>
              <a:off x="4811512"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3" name="Ovaal 107">
              <a:extLst>
                <a:ext uri="{FF2B5EF4-FFF2-40B4-BE49-F238E27FC236}">
                  <a16:creationId xmlns:a16="http://schemas.microsoft.com/office/drawing/2014/main" id="{D060FC3B-F75C-73F7-48A2-54C26CADBB18}"/>
                </a:ext>
              </a:extLst>
            </p:cNvPr>
            <p:cNvSpPr/>
            <p:nvPr/>
          </p:nvSpPr>
          <p:spPr>
            <a:xfrm>
              <a:off x="4928182"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4" name="Ovaal 108">
              <a:extLst>
                <a:ext uri="{FF2B5EF4-FFF2-40B4-BE49-F238E27FC236}">
                  <a16:creationId xmlns:a16="http://schemas.microsoft.com/office/drawing/2014/main" id="{1D1246AF-9692-8E74-2410-C0DBD837FCE1}"/>
                </a:ext>
              </a:extLst>
            </p:cNvPr>
            <p:cNvSpPr/>
            <p:nvPr/>
          </p:nvSpPr>
          <p:spPr>
            <a:xfrm>
              <a:off x="5075831"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5" name="Ovaal 109">
              <a:extLst>
                <a:ext uri="{FF2B5EF4-FFF2-40B4-BE49-F238E27FC236}">
                  <a16:creationId xmlns:a16="http://schemas.microsoft.com/office/drawing/2014/main" id="{9B63D341-D506-8ADC-29FD-85CB2D8961C6}"/>
                </a:ext>
              </a:extLst>
            </p:cNvPr>
            <p:cNvSpPr/>
            <p:nvPr/>
          </p:nvSpPr>
          <p:spPr>
            <a:xfrm>
              <a:off x="5192501"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6" name="Ovaal 110">
              <a:extLst>
                <a:ext uri="{FF2B5EF4-FFF2-40B4-BE49-F238E27FC236}">
                  <a16:creationId xmlns:a16="http://schemas.microsoft.com/office/drawing/2014/main" id="{B001AC03-F96B-9CC5-97B1-1509CA322525}"/>
                </a:ext>
              </a:extLst>
            </p:cNvPr>
            <p:cNvSpPr/>
            <p:nvPr/>
          </p:nvSpPr>
          <p:spPr>
            <a:xfrm>
              <a:off x="5340150"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7" name="Ovaal 111">
              <a:extLst>
                <a:ext uri="{FF2B5EF4-FFF2-40B4-BE49-F238E27FC236}">
                  <a16:creationId xmlns:a16="http://schemas.microsoft.com/office/drawing/2014/main" id="{DF222EE6-A0A6-2B15-F835-6C9BACE0FEC5}"/>
                </a:ext>
              </a:extLst>
            </p:cNvPr>
            <p:cNvSpPr/>
            <p:nvPr/>
          </p:nvSpPr>
          <p:spPr>
            <a:xfrm>
              <a:off x="5448723"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8" name="Ovaal 112">
              <a:extLst>
                <a:ext uri="{FF2B5EF4-FFF2-40B4-BE49-F238E27FC236}">
                  <a16:creationId xmlns:a16="http://schemas.microsoft.com/office/drawing/2014/main" id="{B48AE738-2FF4-52EA-3817-A349B04E17DB}"/>
                </a:ext>
              </a:extLst>
            </p:cNvPr>
            <p:cNvSpPr/>
            <p:nvPr/>
          </p:nvSpPr>
          <p:spPr>
            <a:xfrm>
              <a:off x="5596372"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69" name="Ovaal 113">
              <a:extLst>
                <a:ext uri="{FF2B5EF4-FFF2-40B4-BE49-F238E27FC236}">
                  <a16:creationId xmlns:a16="http://schemas.microsoft.com/office/drawing/2014/main" id="{D9E909F2-70AA-483B-59B5-0E5DF535C532}"/>
                </a:ext>
              </a:extLst>
            </p:cNvPr>
            <p:cNvSpPr/>
            <p:nvPr/>
          </p:nvSpPr>
          <p:spPr>
            <a:xfrm>
              <a:off x="5713042"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70" name="Ovaal 114">
              <a:extLst>
                <a:ext uri="{FF2B5EF4-FFF2-40B4-BE49-F238E27FC236}">
                  <a16:creationId xmlns:a16="http://schemas.microsoft.com/office/drawing/2014/main" id="{139919F5-687C-7674-C37C-A0BD92DDFAA2}"/>
                </a:ext>
              </a:extLst>
            </p:cNvPr>
            <p:cNvSpPr/>
            <p:nvPr/>
          </p:nvSpPr>
          <p:spPr>
            <a:xfrm>
              <a:off x="5860691"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71" name="Ovaal 115">
              <a:extLst>
                <a:ext uri="{FF2B5EF4-FFF2-40B4-BE49-F238E27FC236}">
                  <a16:creationId xmlns:a16="http://schemas.microsoft.com/office/drawing/2014/main" id="{354D6DBA-30E3-2ADB-A8AE-FFA169658B7A}"/>
                </a:ext>
              </a:extLst>
            </p:cNvPr>
            <p:cNvSpPr/>
            <p:nvPr/>
          </p:nvSpPr>
          <p:spPr>
            <a:xfrm>
              <a:off x="5977361"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72" name="Ovaal 116">
              <a:extLst>
                <a:ext uri="{FF2B5EF4-FFF2-40B4-BE49-F238E27FC236}">
                  <a16:creationId xmlns:a16="http://schemas.microsoft.com/office/drawing/2014/main" id="{5EB2678E-AE82-C2B7-72F7-49818116D897}"/>
                </a:ext>
              </a:extLst>
            </p:cNvPr>
            <p:cNvSpPr/>
            <p:nvPr/>
          </p:nvSpPr>
          <p:spPr>
            <a:xfrm>
              <a:off x="6125010"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73" name="Ovaal 133">
              <a:extLst>
                <a:ext uri="{FF2B5EF4-FFF2-40B4-BE49-F238E27FC236}">
                  <a16:creationId xmlns:a16="http://schemas.microsoft.com/office/drawing/2014/main" id="{E7113C07-5A42-3217-B51C-FC65769C755C}"/>
                </a:ext>
              </a:extLst>
            </p:cNvPr>
            <p:cNvSpPr/>
            <p:nvPr/>
          </p:nvSpPr>
          <p:spPr>
            <a:xfrm>
              <a:off x="6246442"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74" name="Ovaal 134">
              <a:extLst>
                <a:ext uri="{FF2B5EF4-FFF2-40B4-BE49-F238E27FC236}">
                  <a16:creationId xmlns:a16="http://schemas.microsoft.com/office/drawing/2014/main" id="{372EBB99-ADAA-7FC2-E840-4C778C819F0E}"/>
                </a:ext>
              </a:extLst>
            </p:cNvPr>
            <p:cNvSpPr/>
            <p:nvPr/>
          </p:nvSpPr>
          <p:spPr>
            <a:xfrm>
              <a:off x="6394091"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75" name="Ovaal 135">
              <a:extLst>
                <a:ext uri="{FF2B5EF4-FFF2-40B4-BE49-F238E27FC236}">
                  <a16:creationId xmlns:a16="http://schemas.microsoft.com/office/drawing/2014/main" id="{A60DA0A2-BE21-46EB-F872-4B02A4BAA78D}"/>
                </a:ext>
              </a:extLst>
            </p:cNvPr>
            <p:cNvSpPr/>
            <p:nvPr/>
          </p:nvSpPr>
          <p:spPr>
            <a:xfrm>
              <a:off x="6510761" y="332228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76" name="Ovaal 136">
              <a:extLst>
                <a:ext uri="{FF2B5EF4-FFF2-40B4-BE49-F238E27FC236}">
                  <a16:creationId xmlns:a16="http://schemas.microsoft.com/office/drawing/2014/main" id="{8EC2072D-4422-BE42-4D53-375F5D137425}"/>
                </a:ext>
              </a:extLst>
            </p:cNvPr>
            <p:cNvSpPr/>
            <p:nvPr/>
          </p:nvSpPr>
          <p:spPr>
            <a:xfrm>
              <a:off x="6658410" y="33222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grpSp>
      <p:sp>
        <p:nvSpPr>
          <p:cNvPr id="177" name="TextBox 176">
            <a:extLst>
              <a:ext uri="{FF2B5EF4-FFF2-40B4-BE49-F238E27FC236}">
                <a16:creationId xmlns:a16="http://schemas.microsoft.com/office/drawing/2014/main" id="{34C99BC4-432C-F3E5-A77B-8985B54F27DE}"/>
              </a:ext>
            </a:extLst>
          </p:cNvPr>
          <p:cNvSpPr txBox="1"/>
          <p:nvPr/>
        </p:nvSpPr>
        <p:spPr>
          <a:xfrm>
            <a:off x="9530157" y="4042424"/>
            <a:ext cx="1519968" cy="430887"/>
          </a:xfrm>
          <a:prstGeom prst="rect">
            <a:avLst/>
          </a:prstGeom>
          <a:noFill/>
        </p:spPr>
        <p:txBody>
          <a:bodyPr wrap="none" rtlCol="0">
            <a:spAutoFit/>
          </a:bodyPr>
          <a:lstStyle/>
          <a:p>
            <a:pPr fontAlgn="base">
              <a:spcBef>
                <a:spcPct val="0"/>
              </a:spcBef>
              <a:spcAft>
                <a:spcPct val="0"/>
              </a:spcAft>
              <a:buClrTx/>
              <a:buFontTx/>
              <a:buNone/>
            </a:pPr>
            <a:r>
              <a:rPr lang="nl-BE" sz="2200" b="1" dirty="0" err="1">
                <a:solidFill>
                  <a:prstClr val="black"/>
                </a:solidFill>
                <a:latin typeface="Arial" charset="0"/>
                <a:ea typeface="ＭＳ Ｐゴシック" charset="0"/>
                <a:cs typeface="Arial" charset="0"/>
              </a:rPr>
              <a:t>d</a:t>
            </a:r>
            <a:r>
              <a:rPr lang="nl-BE" sz="2200" b="1" kern="1200" dirty="0" err="1">
                <a:solidFill>
                  <a:prstClr val="black"/>
                </a:solidFill>
                <a:latin typeface="Arial" charset="0"/>
                <a:ea typeface="ＭＳ Ｐゴシック" charset="0"/>
                <a:cs typeface="Arial" charset="0"/>
              </a:rPr>
              <a:t>ispersity</a:t>
            </a:r>
            <a:endParaRPr lang="en-GB" sz="2200" b="1" kern="1200" dirty="0">
              <a:solidFill>
                <a:prstClr val="black"/>
              </a:solidFill>
              <a:latin typeface="Arial" charset="0"/>
              <a:ea typeface="ＭＳ Ｐゴシック" charset="0"/>
              <a:cs typeface="Arial" charset="0"/>
            </a:endParaRPr>
          </a:p>
        </p:txBody>
      </p:sp>
      <p:sp>
        <p:nvSpPr>
          <p:cNvPr id="34" name="TextBox 33">
            <a:extLst>
              <a:ext uri="{FF2B5EF4-FFF2-40B4-BE49-F238E27FC236}">
                <a16:creationId xmlns:a16="http://schemas.microsoft.com/office/drawing/2014/main" id="{300EC2B9-CCD7-5643-36FD-CF2AE3B4FB4E}"/>
              </a:ext>
            </a:extLst>
          </p:cNvPr>
          <p:cNvSpPr txBox="1"/>
          <p:nvPr/>
        </p:nvSpPr>
        <p:spPr>
          <a:xfrm>
            <a:off x="2747941" y="3821967"/>
            <a:ext cx="2399650" cy="769441"/>
          </a:xfrm>
          <a:prstGeom prst="rect">
            <a:avLst/>
          </a:prstGeom>
          <a:noFill/>
        </p:spPr>
        <p:txBody>
          <a:bodyPr wrap="square" rtlCol="0">
            <a:spAutoFit/>
          </a:bodyPr>
          <a:lstStyle/>
          <a:p>
            <a:pPr algn="ctr"/>
            <a:r>
              <a:rPr lang="nl-BE" sz="2200" dirty="0" err="1"/>
              <a:t>oxidative</a:t>
            </a:r>
            <a:endParaRPr lang="nl-BE" sz="2200" dirty="0"/>
          </a:p>
          <a:p>
            <a:pPr algn="ctr"/>
            <a:r>
              <a:rPr lang="nl-BE" sz="2200" dirty="0" err="1"/>
              <a:t>polymerization</a:t>
            </a:r>
            <a:endParaRPr lang="en-GB" sz="2200" dirty="0"/>
          </a:p>
        </p:txBody>
      </p:sp>
      <p:graphicFrame>
        <p:nvGraphicFramePr>
          <p:cNvPr id="2" name="Object 1">
            <a:extLst>
              <a:ext uri="{FF2B5EF4-FFF2-40B4-BE49-F238E27FC236}">
                <a16:creationId xmlns:a16="http://schemas.microsoft.com/office/drawing/2014/main" id="{B3861E5D-8B55-5BBF-BF6B-7A878D6C7FEA}"/>
              </a:ext>
            </a:extLst>
          </p:cNvPr>
          <p:cNvGraphicFramePr>
            <a:graphicFrameLocks noChangeAspect="1"/>
          </p:cNvGraphicFramePr>
          <p:nvPr/>
        </p:nvGraphicFramePr>
        <p:xfrm>
          <a:off x="5473666" y="1393915"/>
          <a:ext cx="3173412" cy="1555750"/>
        </p:xfrm>
        <a:graphic>
          <a:graphicData uri="http://schemas.openxmlformats.org/presentationml/2006/ole">
            <mc:AlternateContent xmlns:mc="http://schemas.openxmlformats.org/markup-compatibility/2006">
              <mc:Choice xmlns:v="urn:schemas-microsoft-com:vml" Requires="v">
                <p:oleObj name="CS ChemDraw Drawing" r:id="rId2" imgW="1830501" imgH="897581" progId="ChemDraw.Document.6.0">
                  <p:embed/>
                </p:oleObj>
              </mc:Choice>
              <mc:Fallback>
                <p:oleObj name="CS ChemDraw Drawing" r:id="rId2" imgW="1830501" imgH="897581" progId="ChemDraw.Document.6.0">
                  <p:embed/>
                  <p:pic>
                    <p:nvPicPr>
                      <p:cNvPr id="2" name="Object 1">
                        <a:extLst>
                          <a:ext uri="{FF2B5EF4-FFF2-40B4-BE49-F238E27FC236}">
                            <a16:creationId xmlns:a16="http://schemas.microsoft.com/office/drawing/2014/main" id="{B3861E5D-8B55-5BBF-BF6B-7A878D6C7FEA}"/>
                          </a:ext>
                        </a:extLst>
                      </p:cNvPr>
                      <p:cNvPicPr/>
                      <p:nvPr/>
                    </p:nvPicPr>
                    <p:blipFill>
                      <a:blip r:embed="rId3"/>
                      <a:stretch>
                        <a:fillRect/>
                      </a:stretch>
                    </p:blipFill>
                    <p:spPr>
                      <a:xfrm>
                        <a:off x="5473666" y="1393915"/>
                        <a:ext cx="3173412" cy="1555750"/>
                      </a:xfrm>
                      <a:prstGeom prst="rect">
                        <a:avLst/>
                      </a:prstGeom>
                    </p:spPr>
                  </p:pic>
                </p:oleObj>
              </mc:Fallback>
            </mc:AlternateContent>
          </a:graphicData>
        </a:graphic>
      </p:graphicFrame>
      <p:graphicFrame>
        <p:nvGraphicFramePr>
          <p:cNvPr id="3" name="Object 2">
            <a:extLst>
              <a:ext uri="{FF2B5EF4-FFF2-40B4-BE49-F238E27FC236}">
                <a16:creationId xmlns:a16="http://schemas.microsoft.com/office/drawing/2014/main" id="{6FBE52F2-DC1F-8449-28AA-E319F4B7F023}"/>
              </a:ext>
            </a:extLst>
          </p:cNvPr>
          <p:cNvGraphicFramePr>
            <a:graphicFrameLocks noChangeAspect="1"/>
          </p:cNvGraphicFramePr>
          <p:nvPr/>
        </p:nvGraphicFramePr>
        <p:xfrm>
          <a:off x="1016101" y="2299759"/>
          <a:ext cx="1918645" cy="1122509"/>
        </p:xfrm>
        <a:graphic>
          <a:graphicData uri="http://schemas.openxmlformats.org/presentationml/2006/ole">
            <mc:AlternateContent xmlns:mc="http://schemas.openxmlformats.org/markup-compatibility/2006">
              <mc:Choice xmlns:v="urn:schemas-microsoft-com:vml" Requires="v">
                <p:oleObj name="CS ChemDraw Drawing" r:id="rId4" imgW="1534916" imgH="898007" progId="ChemDraw.Document.6.0">
                  <p:embed/>
                </p:oleObj>
              </mc:Choice>
              <mc:Fallback>
                <p:oleObj name="CS ChemDraw Drawing" r:id="rId4" imgW="1534916" imgH="898007" progId="ChemDraw.Document.6.0">
                  <p:embed/>
                  <p:pic>
                    <p:nvPicPr>
                      <p:cNvPr id="3" name="Object 2">
                        <a:extLst>
                          <a:ext uri="{FF2B5EF4-FFF2-40B4-BE49-F238E27FC236}">
                            <a16:creationId xmlns:a16="http://schemas.microsoft.com/office/drawing/2014/main" id="{6FBE52F2-DC1F-8449-28AA-E319F4B7F023}"/>
                          </a:ext>
                        </a:extLst>
                      </p:cNvPr>
                      <p:cNvPicPr/>
                      <p:nvPr/>
                    </p:nvPicPr>
                    <p:blipFill>
                      <a:blip r:embed="rId5"/>
                      <a:stretch>
                        <a:fillRect/>
                      </a:stretch>
                    </p:blipFill>
                    <p:spPr>
                      <a:xfrm>
                        <a:off x="1016101" y="2299759"/>
                        <a:ext cx="1918645" cy="1122509"/>
                      </a:xfrm>
                      <a:prstGeom prst="rect">
                        <a:avLst/>
                      </a:prstGeom>
                    </p:spPr>
                  </p:pic>
                </p:oleObj>
              </mc:Fallback>
            </mc:AlternateContent>
          </a:graphicData>
        </a:graphic>
      </p:graphicFrame>
      <p:sp>
        <p:nvSpPr>
          <p:cNvPr id="4" name="Rectangle 3">
            <a:extLst>
              <a:ext uri="{FF2B5EF4-FFF2-40B4-BE49-F238E27FC236}">
                <a16:creationId xmlns:a16="http://schemas.microsoft.com/office/drawing/2014/main" id="{86233F25-4616-4A3B-B4FF-357EB65D8389}"/>
              </a:ext>
            </a:extLst>
          </p:cNvPr>
          <p:cNvSpPr/>
          <p:nvPr/>
        </p:nvSpPr>
        <p:spPr>
          <a:xfrm>
            <a:off x="1407972" y="4235982"/>
            <a:ext cx="602767" cy="479457"/>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775344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77CED8FA-D740-5B70-091A-0DB172B0E145}"/>
              </a:ext>
            </a:extLst>
          </p:cNvPr>
          <p:cNvPicPr>
            <a:picLocks noChangeAspect="1"/>
          </p:cNvPicPr>
          <p:nvPr/>
        </p:nvPicPr>
        <p:blipFill rotWithShape="1">
          <a:blip r:embed="rId3"/>
          <a:srcRect l="30009" t="10486" r="21867" b="18237"/>
          <a:stretch/>
        </p:blipFill>
        <p:spPr>
          <a:xfrm>
            <a:off x="476740" y="624163"/>
            <a:ext cx="3258387" cy="3258000"/>
          </a:xfrm>
          <a:prstGeom prst="rect">
            <a:avLst/>
          </a:prstGeom>
        </p:spPr>
      </p:pic>
      <p:pic>
        <p:nvPicPr>
          <p:cNvPr id="13" name="Picture 12">
            <a:extLst>
              <a:ext uri="{FF2B5EF4-FFF2-40B4-BE49-F238E27FC236}">
                <a16:creationId xmlns:a16="http://schemas.microsoft.com/office/drawing/2014/main" id="{D9552BFD-02D1-B794-28E7-BB41BD81AC64}"/>
              </a:ext>
            </a:extLst>
          </p:cNvPr>
          <p:cNvPicPr>
            <a:picLocks noChangeAspect="1"/>
          </p:cNvPicPr>
          <p:nvPr/>
        </p:nvPicPr>
        <p:blipFill rotWithShape="1">
          <a:blip r:embed="rId4"/>
          <a:srcRect l="30012" t="10488" r="21863" b="18237"/>
          <a:stretch/>
        </p:blipFill>
        <p:spPr>
          <a:xfrm>
            <a:off x="476740" y="624163"/>
            <a:ext cx="3258387" cy="3258000"/>
          </a:xfrm>
          <a:prstGeom prst="rect">
            <a:avLst/>
          </a:prstGeom>
        </p:spPr>
      </p:pic>
      <p:sp>
        <p:nvSpPr>
          <p:cNvPr id="59" name="Ellipse 4">
            <a:extLst>
              <a:ext uri="{FF2B5EF4-FFF2-40B4-BE49-F238E27FC236}">
                <a16:creationId xmlns:a16="http://schemas.microsoft.com/office/drawing/2014/main" id="{F5A21E7A-C1B1-43CC-8521-4963FA93036E}"/>
              </a:ext>
            </a:extLst>
          </p:cNvPr>
          <p:cNvSpPr>
            <a:spLocks noChangeAspect="1"/>
          </p:cNvSpPr>
          <p:nvPr/>
        </p:nvSpPr>
        <p:spPr bwMode="auto">
          <a:xfrm>
            <a:off x="9291706" y="2357399"/>
            <a:ext cx="1232388" cy="469851"/>
          </a:xfrm>
          <a:prstGeom prst="ellipse">
            <a:avLst/>
          </a:prstGeom>
          <a:solidFill>
            <a:schemeClr val="tx1">
              <a:lumMod val="85000"/>
              <a:lumOff val="15000"/>
              <a:alpha val="4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rgbClr val="FF0000"/>
              </a:solidFill>
              <a:effectLst/>
              <a:latin typeface="Times New Roman" pitchFamily="18" charset="0"/>
            </a:endParaRPr>
          </a:p>
        </p:txBody>
      </p:sp>
      <p:sp>
        <p:nvSpPr>
          <p:cNvPr id="58" name="Ellipse 4">
            <a:extLst>
              <a:ext uri="{FF2B5EF4-FFF2-40B4-BE49-F238E27FC236}">
                <a16:creationId xmlns:a16="http://schemas.microsoft.com/office/drawing/2014/main" id="{192B9BBF-93CF-44EB-B398-4C684A35BA2F}"/>
              </a:ext>
            </a:extLst>
          </p:cNvPr>
          <p:cNvSpPr>
            <a:spLocks noChangeAspect="1"/>
          </p:cNvSpPr>
          <p:nvPr/>
        </p:nvSpPr>
        <p:spPr bwMode="auto">
          <a:xfrm>
            <a:off x="9237687" y="1880926"/>
            <a:ext cx="1345948" cy="466682"/>
          </a:xfrm>
          <a:prstGeom prst="ellipse">
            <a:avLst/>
          </a:prstGeom>
          <a:solidFill>
            <a:schemeClr val="tx1">
              <a:lumMod val="85000"/>
              <a:lumOff val="15000"/>
              <a:alpha val="4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rgbClr val="FF0000"/>
              </a:solidFill>
              <a:effectLst/>
              <a:latin typeface="Times New Roman" pitchFamily="18" charset="0"/>
            </a:endParaRPr>
          </a:p>
        </p:txBody>
      </p:sp>
      <p:sp>
        <p:nvSpPr>
          <p:cNvPr id="57" name="Ellipse 4">
            <a:extLst>
              <a:ext uri="{FF2B5EF4-FFF2-40B4-BE49-F238E27FC236}">
                <a16:creationId xmlns:a16="http://schemas.microsoft.com/office/drawing/2014/main" id="{9E446053-477C-46CB-97BD-206598A8F39E}"/>
              </a:ext>
            </a:extLst>
          </p:cNvPr>
          <p:cNvSpPr>
            <a:spLocks noChangeAspect="1"/>
          </p:cNvSpPr>
          <p:nvPr/>
        </p:nvSpPr>
        <p:spPr bwMode="auto">
          <a:xfrm>
            <a:off x="9251187" y="1405496"/>
            <a:ext cx="1345948" cy="459494"/>
          </a:xfrm>
          <a:prstGeom prst="ellipse">
            <a:avLst/>
          </a:prstGeom>
          <a:solidFill>
            <a:schemeClr val="tx1">
              <a:lumMod val="85000"/>
              <a:lumOff val="15000"/>
              <a:alpha val="40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rgbClr val="FF0000"/>
              </a:solidFill>
              <a:effectLst/>
              <a:latin typeface="Times New Roman" pitchFamily="18" charset="0"/>
            </a:endParaRPr>
          </a:p>
        </p:txBody>
      </p:sp>
      <p:sp>
        <p:nvSpPr>
          <p:cNvPr id="56" name="Ellipse 4">
            <a:extLst>
              <a:ext uri="{FF2B5EF4-FFF2-40B4-BE49-F238E27FC236}">
                <a16:creationId xmlns:a16="http://schemas.microsoft.com/office/drawing/2014/main" id="{D94FB2C0-639B-4758-81D5-BC56C4321D2D}"/>
              </a:ext>
            </a:extLst>
          </p:cNvPr>
          <p:cNvSpPr>
            <a:spLocks noChangeAspect="1"/>
          </p:cNvSpPr>
          <p:nvPr/>
        </p:nvSpPr>
        <p:spPr bwMode="auto">
          <a:xfrm>
            <a:off x="9508435" y="820619"/>
            <a:ext cx="892954" cy="514337"/>
          </a:xfrm>
          <a:prstGeom prst="ellipse">
            <a:avLst/>
          </a:prstGeom>
          <a:solidFill>
            <a:srgbClr val="FF0000">
              <a:alpha val="50000"/>
            </a:srgb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rgbClr val="FF0000"/>
              </a:solidFill>
              <a:effectLst/>
              <a:latin typeface="Times New Roman" pitchFamily="18" charset="0"/>
            </a:endParaRPr>
          </a:p>
        </p:txBody>
      </p:sp>
      <p:sp>
        <p:nvSpPr>
          <p:cNvPr id="55" name="Ellipse 4">
            <a:extLst>
              <a:ext uri="{FF2B5EF4-FFF2-40B4-BE49-F238E27FC236}">
                <a16:creationId xmlns:a16="http://schemas.microsoft.com/office/drawing/2014/main" id="{B2A76B23-BBA0-4794-95A1-F37C546AC5BE}"/>
              </a:ext>
            </a:extLst>
          </p:cNvPr>
          <p:cNvSpPr/>
          <p:nvPr/>
        </p:nvSpPr>
        <p:spPr bwMode="auto">
          <a:xfrm>
            <a:off x="9337543" y="228881"/>
            <a:ext cx="1151003" cy="569586"/>
          </a:xfrm>
          <a:prstGeom prst="ellipse">
            <a:avLst/>
          </a:prstGeom>
          <a:solidFill>
            <a:srgbClr val="004F8A">
              <a:alpha val="50000"/>
            </a:srgb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rgbClr val="FF0000"/>
              </a:solidFill>
              <a:effectLst/>
              <a:latin typeface="Times New Roman" pitchFamily="18" charset="0"/>
            </a:endParaRPr>
          </a:p>
        </p:txBody>
      </p:sp>
      <p:sp>
        <p:nvSpPr>
          <p:cNvPr id="18" name="TextBox 7">
            <a:extLst>
              <a:ext uri="{FF2B5EF4-FFF2-40B4-BE49-F238E27FC236}">
                <a16:creationId xmlns:a16="http://schemas.microsoft.com/office/drawing/2014/main" id="{47894924-94F3-4305-9BBC-78397187049A}"/>
              </a:ext>
            </a:extLst>
          </p:cNvPr>
          <p:cNvSpPr txBox="1"/>
          <p:nvPr/>
        </p:nvSpPr>
        <p:spPr>
          <a:xfrm>
            <a:off x="2916416" y="3404861"/>
            <a:ext cx="660758" cy="369332"/>
          </a:xfrm>
          <a:prstGeom prst="rect">
            <a:avLst/>
          </a:prstGeom>
          <a:noFill/>
        </p:spPr>
        <p:txBody>
          <a:bodyPr wrap="none" rtlCol="0">
            <a:spAutoFit/>
          </a:bodyPr>
          <a:lstStyle/>
          <a:p>
            <a:r>
              <a:rPr lang="en-GB" dirty="0">
                <a:solidFill>
                  <a:schemeClr val="bg1"/>
                </a:solidFill>
              </a:rPr>
              <a:t>2 nm</a:t>
            </a:r>
          </a:p>
        </p:txBody>
      </p:sp>
      <p:cxnSp>
        <p:nvCxnSpPr>
          <p:cNvPr id="19" name="Straight Connector 6">
            <a:extLst>
              <a:ext uri="{FF2B5EF4-FFF2-40B4-BE49-F238E27FC236}">
                <a16:creationId xmlns:a16="http://schemas.microsoft.com/office/drawing/2014/main" id="{70011646-BB54-428D-BAF4-617B2F58140D}"/>
              </a:ext>
            </a:extLst>
          </p:cNvPr>
          <p:cNvCxnSpPr/>
          <p:nvPr/>
        </p:nvCxnSpPr>
        <p:spPr bwMode="auto">
          <a:xfrm>
            <a:off x="2944358" y="3749690"/>
            <a:ext cx="612000" cy="0"/>
          </a:xfrm>
          <a:prstGeom prst="line">
            <a:avLst/>
          </a:prstGeom>
          <a:solidFill>
            <a:schemeClr val="accent1"/>
          </a:solidFill>
          <a:ln w="317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20" name="ZoneTexte 19">
            <a:extLst>
              <a:ext uri="{FF2B5EF4-FFF2-40B4-BE49-F238E27FC236}">
                <a16:creationId xmlns:a16="http://schemas.microsoft.com/office/drawing/2014/main" id="{0F4F52F9-3BB5-4498-81FE-76DF2AD1697F}"/>
              </a:ext>
            </a:extLst>
          </p:cNvPr>
          <p:cNvSpPr txBox="1"/>
          <p:nvPr/>
        </p:nvSpPr>
        <p:spPr>
          <a:xfrm>
            <a:off x="108537" y="660656"/>
            <a:ext cx="436338" cy="369332"/>
          </a:xfrm>
          <a:prstGeom prst="rect">
            <a:avLst/>
          </a:prstGeom>
          <a:noFill/>
        </p:spPr>
        <p:txBody>
          <a:bodyPr wrap="none" rtlCol="0">
            <a:spAutoFit/>
          </a:bodyPr>
          <a:lstStyle/>
          <a:p>
            <a:r>
              <a:rPr lang="fr-FR" dirty="0"/>
              <a:t>(a)</a:t>
            </a:r>
            <a:endParaRPr lang="en-GB" dirty="0"/>
          </a:p>
        </p:txBody>
      </p:sp>
      <p:sp>
        <p:nvSpPr>
          <p:cNvPr id="21" name="ZoneTexte 20">
            <a:extLst>
              <a:ext uri="{FF2B5EF4-FFF2-40B4-BE49-F238E27FC236}">
                <a16:creationId xmlns:a16="http://schemas.microsoft.com/office/drawing/2014/main" id="{C88F0D8F-014C-4B1B-AC60-8E4F0EF6AC73}"/>
              </a:ext>
            </a:extLst>
          </p:cNvPr>
          <p:cNvSpPr txBox="1"/>
          <p:nvPr/>
        </p:nvSpPr>
        <p:spPr>
          <a:xfrm>
            <a:off x="3689860" y="657862"/>
            <a:ext cx="447558" cy="369332"/>
          </a:xfrm>
          <a:prstGeom prst="rect">
            <a:avLst/>
          </a:prstGeom>
          <a:noFill/>
        </p:spPr>
        <p:txBody>
          <a:bodyPr wrap="none" rtlCol="0">
            <a:spAutoFit/>
          </a:bodyPr>
          <a:lstStyle/>
          <a:p>
            <a:r>
              <a:rPr lang="fr-FR" dirty="0"/>
              <a:t>(b)</a:t>
            </a:r>
            <a:endParaRPr lang="en-GB" dirty="0"/>
          </a:p>
        </p:txBody>
      </p:sp>
      <p:pic>
        <p:nvPicPr>
          <p:cNvPr id="25" name="Image 24">
            <a:extLst>
              <a:ext uri="{FF2B5EF4-FFF2-40B4-BE49-F238E27FC236}">
                <a16:creationId xmlns:a16="http://schemas.microsoft.com/office/drawing/2014/main" id="{A06CAD1F-A66A-461D-A7C9-26A27975B993}"/>
              </a:ext>
            </a:extLst>
          </p:cNvPr>
          <p:cNvPicPr>
            <a:picLocks noChangeAspect="1"/>
          </p:cNvPicPr>
          <p:nvPr/>
        </p:nvPicPr>
        <p:blipFill rotWithShape="1">
          <a:blip r:embed="rId5">
            <a:extLst>
              <a:ext uri="{28A0092B-C50C-407E-A947-70E740481C1C}">
                <a14:useLocalDpi xmlns:a14="http://schemas.microsoft.com/office/drawing/2010/main" val="0"/>
              </a:ext>
            </a:extLst>
          </a:blip>
          <a:srcRect l="43805" t="9084" r="43752" b="9743"/>
          <a:stretch/>
        </p:blipFill>
        <p:spPr>
          <a:xfrm rot="5177782">
            <a:off x="9635501" y="21958"/>
            <a:ext cx="635671" cy="2141256"/>
          </a:xfrm>
          <a:prstGeom prst="rect">
            <a:avLst/>
          </a:prstGeom>
        </p:spPr>
      </p:pic>
      <p:pic>
        <p:nvPicPr>
          <p:cNvPr id="26" name="Image 25">
            <a:extLst>
              <a:ext uri="{FF2B5EF4-FFF2-40B4-BE49-F238E27FC236}">
                <a16:creationId xmlns:a16="http://schemas.microsoft.com/office/drawing/2014/main" id="{58FED579-DCB1-4A08-B4CF-4E9AF258ED89}"/>
              </a:ext>
            </a:extLst>
          </p:cNvPr>
          <p:cNvPicPr>
            <a:picLocks noChangeAspect="1"/>
          </p:cNvPicPr>
          <p:nvPr/>
        </p:nvPicPr>
        <p:blipFill>
          <a:blip r:embed="rId6" cstate="print">
            <a:extLst>
              <a:ext uri="{28A0092B-C50C-407E-A947-70E740481C1C}">
                <a14:useLocalDpi xmlns:a14="http://schemas.microsoft.com/office/drawing/2010/main" val="0"/>
              </a:ext>
            </a:extLst>
          </a:blip>
          <a:srcRect l="41174" r="41174"/>
          <a:stretch/>
        </p:blipFill>
        <p:spPr>
          <a:xfrm rot="4867756">
            <a:off x="9559270" y="-505262"/>
            <a:ext cx="702784" cy="2057064"/>
          </a:xfrm>
          <a:prstGeom prst="rect">
            <a:avLst/>
          </a:prstGeom>
        </p:spPr>
      </p:pic>
      <p:pic>
        <p:nvPicPr>
          <p:cNvPr id="27" name="Image 26">
            <a:extLst>
              <a:ext uri="{FF2B5EF4-FFF2-40B4-BE49-F238E27FC236}">
                <a16:creationId xmlns:a16="http://schemas.microsoft.com/office/drawing/2014/main" id="{5C8C82D2-6783-44FF-B535-D06A0A801C6F}"/>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l="37515" t="9010" r="35387" b="6165"/>
          <a:stretch/>
        </p:blipFill>
        <p:spPr>
          <a:xfrm rot="3941217">
            <a:off x="9570589" y="2064775"/>
            <a:ext cx="680144" cy="1100052"/>
          </a:xfrm>
          <a:prstGeom prst="rect">
            <a:avLst/>
          </a:prstGeom>
        </p:spPr>
      </p:pic>
      <p:pic>
        <p:nvPicPr>
          <p:cNvPr id="28" name="Image 27" descr="Une image contenant goutte de rosée&#10;&#10;Description générée automatiquement">
            <a:extLst>
              <a:ext uri="{FF2B5EF4-FFF2-40B4-BE49-F238E27FC236}">
                <a16:creationId xmlns:a16="http://schemas.microsoft.com/office/drawing/2014/main" id="{53422E8B-6B23-42A1-BE28-0A7DB136BB4C}"/>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38407" r="36315"/>
          <a:stretch/>
        </p:blipFill>
        <p:spPr>
          <a:xfrm rot="15101618">
            <a:off x="9558221" y="902912"/>
            <a:ext cx="704881" cy="1441289"/>
          </a:xfrm>
          <a:prstGeom prst="rect">
            <a:avLst/>
          </a:prstGeom>
        </p:spPr>
      </p:pic>
      <p:pic>
        <p:nvPicPr>
          <p:cNvPr id="29" name="Image 28">
            <a:extLst>
              <a:ext uri="{FF2B5EF4-FFF2-40B4-BE49-F238E27FC236}">
                <a16:creationId xmlns:a16="http://schemas.microsoft.com/office/drawing/2014/main" id="{1A06129E-CDBE-48A3-978D-0888D31A1D3F}"/>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l="37087" r="40049" b="2445"/>
          <a:stretch/>
        </p:blipFill>
        <p:spPr>
          <a:xfrm rot="4759508">
            <a:off x="9591010" y="1406663"/>
            <a:ext cx="600664" cy="1326207"/>
          </a:xfrm>
          <a:prstGeom prst="rect">
            <a:avLst/>
          </a:prstGeom>
        </p:spPr>
      </p:pic>
      <p:graphicFrame>
        <p:nvGraphicFramePr>
          <p:cNvPr id="45" name="Tableau 9">
            <a:extLst>
              <a:ext uri="{FF2B5EF4-FFF2-40B4-BE49-F238E27FC236}">
                <a16:creationId xmlns:a16="http://schemas.microsoft.com/office/drawing/2014/main" id="{87437A09-B650-4E47-B552-2314C71C2B8B}"/>
              </a:ext>
            </a:extLst>
          </p:cNvPr>
          <p:cNvGraphicFramePr>
            <a:graphicFrameLocks noGrp="1"/>
          </p:cNvGraphicFramePr>
          <p:nvPr>
            <p:extLst>
              <p:ext uri="{D42A27DB-BD31-4B8C-83A1-F6EECF244321}">
                <p14:modId xmlns:p14="http://schemas.microsoft.com/office/powerpoint/2010/main" val="198046973"/>
              </p:ext>
            </p:extLst>
          </p:nvPr>
        </p:nvGraphicFramePr>
        <p:xfrm>
          <a:off x="7793176" y="2896946"/>
          <a:ext cx="3187440" cy="2231010"/>
        </p:xfrm>
        <a:graphic>
          <a:graphicData uri="http://schemas.openxmlformats.org/drawingml/2006/table">
            <a:tbl>
              <a:tblPr firstRow="1" bandRow="1">
                <a:tableStyleId>{5940675A-B579-460E-94D1-54222C63F5DA}</a:tableStyleId>
              </a:tblPr>
              <a:tblGrid>
                <a:gridCol w="1136754">
                  <a:extLst>
                    <a:ext uri="{9D8B030D-6E8A-4147-A177-3AD203B41FA5}">
                      <a16:colId xmlns:a16="http://schemas.microsoft.com/office/drawing/2014/main" val="3690413661"/>
                    </a:ext>
                  </a:extLst>
                </a:gridCol>
                <a:gridCol w="851504">
                  <a:extLst>
                    <a:ext uri="{9D8B030D-6E8A-4147-A177-3AD203B41FA5}">
                      <a16:colId xmlns:a16="http://schemas.microsoft.com/office/drawing/2014/main" val="1641168752"/>
                    </a:ext>
                  </a:extLst>
                </a:gridCol>
                <a:gridCol w="1199182">
                  <a:extLst>
                    <a:ext uri="{9D8B030D-6E8A-4147-A177-3AD203B41FA5}">
                      <a16:colId xmlns:a16="http://schemas.microsoft.com/office/drawing/2014/main" val="1524616740"/>
                    </a:ext>
                  </a:extLst>
                </a:gridCol>
              </a:tblGrid>
              <a:tr h="371835">
                <a:tc>
                  <a:txBody>
                    <a:bodyPr/>
                    <a:lstStyle/>
                    <a:p>
                      <a:pPr algn="ctr"/>
                      <a:r>
                        <a:rPr lang="en-GB" noProof="0" dirty="0"/>
                        <a:t>Defect</a:t>
                      </a:r>
                    </a:p>
                  </a:txBody>
                  <a:tcPr/>
                </a:tc>
                <a:tc>
                  <a:txBody>
                    <a:bodyPr/>
                    <a:lstStyle/>
                    <a:p>
                      <a:pPr algn="ctr"/>
                      <a:r>
                        <a:rPr lang="en-GB" noProof="0" dirty="0"/>
                        <a:t>Count</a:t>
                      </a:r>
                    </a:p>
                  </a:txBody>
                  <a:tcPr/>
                </a:tc>
                <a:tc>
                  <a:txBody>
                    <a:bodyPr/>
                    <a:lstStyle/>
                    <a:p>
                      <a:pPr algn="ctr"/>
                      <a:r>
                        <a:rPr lang="en-GB" noProof="0" dirty="0"/>
                        <a:t>Frequency</a:t>
                      </a:r>
                    </a:p>
                  </a:txBody>
                  <a:tcPr/>
                </a:tc>
                <a:extLst>
                  <a:ext uri="{0D108BD9-81ED-4DB2-BD59-A6C34878D82A}">
                    <a16:rowId xmlns:a16="http://schemas.microsoft.com/office/drawing/2014/main" val="1415146329"/>
                  </a:ext>
                </a:extLst>
              </a:tr>
              <a:tr h="371835">
                <a:tc>
                  <a:txBody>
                    <a:bodyPr/>
                    <a:lstStyle/>
                    <a:p>
                      <a:pPr algn="ctr"/>
                      <a:endParaRPr lang="en-GB" noProof="0" dirty="0"/>
                    </a:p>
                  </a:txBody>
                  <a:tcPr>
                    <a:noFill/>
                  </a:tcPr>
                </a:tc>
                <a:tc>
                  <a:txBody>
                    <a:bodyPr/>
                    <a:lstStyle/>
                    <a:p>
                      <a:pPr algn="ctr"/>
                      <a:r>
                        <a:rPr lang="en-GB" noProof="0" dirty="0"/>
                        <a:t>79</a:t>
                      </a:r>
                    </a:p>
                  </a:txBody>
                  <a:tcPr>
                    <a:solidFill>
                      <a:schemeClr val="accent1">
                        <a:lumMod val="75000"/>
                        <a:alpha val="50000"/>
                      </a:schemeClr>
                    </a:solidFill>
                  </a:tcPr>
                </a:tc>
                <a:tc>
                  <a:txBody>
                    <a:bodyPr/>
                    <a:lstStyle/>
                    <a:p>
                      <a:pPr algn="ctr"/>
                      <a:r>
                        <a:rPr lang="en-GB" b="0" noProof="0" dirty="0"/>
                        <a:t>11%</a:t>
                      </a:r>
                    </a:p>
                  </a:txBody>
                  <a:tcPr>
                    <a:solidFill>
                      <a:schemeClr val="accent1">
                        <a:lumMod val="75000"/>
                        <a:alpha val="50000"/>
                      </a:schemeClr>
                    </a:solidFill>
                  </a:tcPr>
                </a:tc>
                <a:extLst>
                  <a:ext uri="{0D108BD9-81ED-4DB2-BD59-A6C34878D82A}">
                    <a16:rowId xmlns:a16="http://schemas.microsoft.com/office/drawing/2014/main" val="1549370548"/>
                  </a:ext>
                </a:extLst>
              </a:tr>
              <a:tr h="371835">
                <a:tc>
                  <a:txBody>
                    <a:bodyPr/>
                    <a:lstStyle/>
                    <a:p>
                      <a:pPr algn="ctr"/>
                      <a:endParaRPr lang="en-GB" noProof="0" dirty="0"/>
                    </a:p>
                  </a:txBody>
                  <a:tcPr>
                    <a:noFill/>
                  </a:tcPr>
                </a:tc>
                <a:tc>
                  <a:txBody>
                    <a:bodyPr/>
                    <a:lstStyle/>
                    <a:p>
                      <a:pPr algn="ctr"/>
                      <a:r>
                        <a:rPr lang="en-GB" noProof="0" dirty="0"/>
                        <a:t>99</a:t>
                      </a:r>
                    </a:p>
                  </a:txBody>
                  <a:tcPr>
                    <a:solidFill>
                      <a:srgbClr val="FF0000">
                        <a:alpha val="50000"/>
                      </a:srgbClr>
                    </a:solidFill>
                  </a:tcPr>
                </a:tc>
                <a:tc>
                  <a:txBody>
                    <a:bodyPr/>
                    <a:lstStyle/>
                    <a:p>
                      <a:pPr algn="ctr"/>
                      <a:r>
                        <a:rPr lang="en-GB" b="0" noProof="0" dirty="0"/>
                        <a:t>14%</a:t>
                      </a:r>
                    </a:p>
                  </a:txBody>
                  <a:tcPr>
                    <a:solidFill>
                      <a:srgbClr val="FF0000">
                        <a:alpha val="50000"/>
                      </a:srgbClr>
                    </a:solidFill>
                  </a:tcPr>
                </a:tc>
                <a:extLst>
                  <a:ext uri="{0D108BD9-81ED-4DB2-BD59-A6C34878D82A}">
                    <a16:rowId xmlns:a16="http://schemas.microsoft.com/office/drawing/2014/main" val="521068034"/>
                  </a:ext>
                </a:extLst>
              </a:tr>
              <a:tr h="37183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noProof="0" dirty="0"/>
                        <a:t>extra T</a:t>
                      </a:r>
                      <a:endParaRPr lang="en-GB" noProof="0" dirty="0"/>
                    </a:p>
                  </a:txBody>
                  <a:tcPr>
                    <a:noFill/>
                  </a:tcPr>
                </a:tc>
                <a:tc>
                  <a:txBody>
                    <a:bodyPr/>
                    <a:lstStyle/>
                    <a:p>
                      <a:pPr algn="ctr"/>
                      <a:r>
                        <a:rPr lang="en-GB" noProof="0" dirty="0"/>
                        <a:t>7</a:t>
                      </a:r>
                    </a:p>
                  </a:txBody>
                  <a:tcPr>
                    <a:solidFill>
                      <a:schemeClr val="tx1">
                        <a:lumMod val="85000"/>
                        <a:lumOff val="15000"/>
                        <a:alpha val="40000"/>
                      </a:schemeClr>
                    </a:solidFill>
                  </a:tcPr>
                </a:tc>
                <a:tc>
                  <a:txBody>
                    <a:bodyPr/>
                    <a:lstStyle/>
                    <a:p>
                      <a:pPr algn="ctr"/>
                      <a:r>
                        <a:rPr lang="en-GB" b="0" noProof="0" dirty="0"/>
                        <a:t>1%</a:t>
                      </a:r>
                    </a:p>
                  </a:txBody>
                  <a:tcPr>
                    <a:solidFill>
                      <a:schemeClr val="tx1">
                        <a:lumMod val="85000"/>
                        <a:lumOff val="15000"/>
                        <a:alpha val="40000"/>
                      </a:schemeClr>
                    </a:solidFill>
                  </a:tcPr>
                </a:tc>
                <a:extLst>
                  <a:ext uri="{0D108BD9-81ED-4DB2-BD59-A6C34878D82A}">
                    <a16:rowId xmlns:a16="http://schemas.microsoft.com/office/drawing/2014/main" val="2815081059"/>
                  </a:ext>
                </a:extLst>
              </a:tr>
              <a:tr h="371835">
                <a:tc>
                  <a:txBody>
                    <a:bodyPr/>
                    <a:lstStyle/>
                    <a:p>
                      <a:pPr algn="ctr"/>
                      <a:r>
                        <a:rPr lang="en-GB" noProof="0"/>
                        <a:t>Sum</a:t>
                      </a:r>
                    </a:p>
                  </a:txBody>
                  <a:tcPr/>
                </a:tc>
                <a:tc>
                  <a:txBody>
                    <a:bodyPr/>
                    <a:lstStyle/>
                    <a:p>
                      <a:pPr algn="ctr"/>
                      <a:r>
                        <a:rPr lang="en-GB" noProof="0" dirty="0"/>
                        <a:t>185</a:t>
                      </a:r>
                    </a:p>
                  </a:txBody>
                  <a:tcPr/>
                </a:tc>
                <a:tc>
                  <a:txBody>
                    <a:bodyPr/>
                    <a:lstStyle/>
                    <a:p>
                      <a:pPr algn="ctr"/>
                      <a:r>
                        <a:rPr lang="en-GB" b="1" noProof="0" dirty="0"/>
                        <a:t>26%</a:t>
                      </a:r>
                    </a:p>
                  </a:txBody>
                  <a:tcPr/>
                </a:tc>
                <a:extLst>
                  <a:ext uri="{0D108BD9-81ED-4DB2-BD59-A6C34878D82A}">
                    <a16:rowId xmlns:a16="http://schemas.microsoft.com/office/drawing/2014/main" val="1338092572"/>
                  </a:ext>
                </a:extLst>
              </a:tr>
              <a:tr h="371835">
                <a:tc>
                  <a:txBody>
                    <a:bodyPr/>
                    <a:lstStyle/>
                    <a:p>
                      <a:pPr algn="ctr"/>
                      <a:endParaRPr lang="en-GB" noProof="0" dirty="0"/>
                    </a:p>
                  </a:txBody>
                  <a:tcPr>
                    <a:noFill/>
                  </a:tcPr>
                </a:tc>
                <a:tc>
                  <a:txBody>
                    <a:bodyPr/>
                    <a:lstStyle/>
                    <a:p>
                      <a:pPr algn="ctr"/>
                      <a:r>
                        <a:rPr lang="en-GB" noProof="0" dirty="0"/>
                        <a:t>514</a:t>
                      </a:r>
                    </a:p>
                  </a:txBody>
                  <a:tcPr>
                    <a:noFill/>
                  </a:tcPr>
                </a:tc>
                <a:tc>
                  <a:txBody>
                    <a:bodyPr/>
                    <a:lstStyle/>
                    <a:p>
                      <a:pPr algn="ctr"/>
                      <a:r>
                        <a:rPr lang="en-GB" b="1" noProof="0" dirty="0"/>
                        <a:t>74%</a:t>
                      </a:r>
                    </a:p>
                  </a:txBody>
                  <a:tcPr>
                    <a:noFill/>
                  </a:tcPr>
                </a:tc>
                <a:extLst>
                  <a:ext uri="{0D108BD9-81ED-4DB2-BD59-A6C34878D82A}">
                    <a16:rowId xmlns:a16="http://schemas.microsoft.com/office/drawing/2014/main" val="3466614869"/>
                  </a:ext>
                </a:extLst>
              </a:tr>
            </a:tbl>
          </a:graphicData>
        </a:graphic>
      </p:graphicFrame>
      <p:graphicFrame>
        <p:nvGraphicFramePr>
          <p:cNvPr id="46" name="Tableau 3">
            <a:extLst>
              <a:ext uri="{FF2B5EF4-FFF2-40B4-BE49-F238E27FC236}">
                <a16:creationId xmlns:a16="http://schemas.microsoft.com/office/drawing/2014/main" id="{440BB341-14D0-447B-848F-561A5AF34297}"/>
              </a:ext>
            </a:extLst>
          </p:cNvPr>
          <p:cNvGraphicFramePr>
            <a:graphicFrameLocks noGrp="1"/>
          </p:cNvGraphicFramePr>
          <p:nvPr>
            <p:extLst>
              <p:ext uri="{D42A27DB-BD31-4B8C-83A1-F6EECF244321}">
                <p14:modId xmlns:p14="http://schemas.microsoft.com/office/powerpoint/2010/main" val="260199499"/>
              </p:ext>
            </p:extLst>
          </p:nvPr>
        </p:nvGraphicFramePr>
        <p:xfrm>
          <a:off x="7793177" y="5175630"/>
          <a:ext cx="3187439" cy="1517481"/>
        </p:xfrm>
        <a:graphic>
          <a:graphicData uri="http://schemas.openxmlformats.org/drawingml/2006/table">
            <a:tbl>
              <a:tblPr firstRow="1" bandRow="1">
                <a:tableStyleId>{5940675A-B579-460E-94D1-54222C63F5DA}</a:tableStyleId>
              </a:tblPr>
              <a:tblGrid>
                <a:gridCol w="1137922">
                  <a:extLst>
                    <a:ext uri="{9D8B030D-6E8A-4147-A177-3AD203B41FA5}">
                      <a16:colId xmlns:a16="http://schemas.microsoft.com/office/drawing/2014/main" val="3337043078"/>
                    </a:ext>
                  </a:extLst>
                </a:gridCol>
                <a:gridCol w="851338">
                  <a:extLst>
                    <a:ext uri="{9D8B030D-6E8A-4147-A177-3AD203B41FA5}">
                      <a16:colId xmlns:a16="http://schemas.microsoft.com/office/drawing/2014/main" val="548383801"/>
                    </a:ext>
                  </a:extLst>
                </a:gridCol>
                <a:gridCol w="1198179">
                  <a:extLst>
                    <a:ext uri="{9D8B030D-6E8A-4147-A177-3AD203B41FA5}">
                      <a16:colId xmlns:a16="http://schemas.microsoft.com/office/drawing/2014/main" val="2386378671"/>
                    </a:ext>
                  </a:extLst>
                </a:gridCol>
              </a:tblGrid>
              <a:tr h="363797">
                <a:tc>
                  <a:txBody>
                    <a:bodyPr/>
                    <a:lstStyle/>
                    <a:p>
                      <a:pPr algn="ctr"/>
                      <a:r>
                        <a:rPr lang="en-GB" noProof="0" dirty="0"/>
                        <a:t>Monomer</a:t>
                      </a:r>
                    </a:p>
                  </a:txBody>
                  <a:tcPr/>
                </a:tc>
                <a:tc>
                  <a:txBody>
                    <a:bodyPr/>
                    <a:lstStyle/>
                    <a:p>
                      <a:pPr algn="ctr"/>
                      <a:r>
                        <a:rPr lang="fr-FR" dirty="0"/>
                        <a:t>Count</a:t>
                      </a:r>
                    </a:p>
                  </a:txBody>
                  <a:tcPr/>
                </a:tc>
                <a:tc>
                  <a:txBody>
                    <a:bodyPr/>
                    <a:lstStyle/>
                    <a:p>
                      <a:pPr algn="ctr"/>
                      <a:r>
                        <a:rPr lang="fr-FR" dirty="0"/>
                        <a:t>Frequency</a:t>
                      </a:r>
                    </a:p>
                  </a:txBody>
                  <a:tcPr/>
                </a:tc>
                <a:extLst>
                  <a:ext uri="{0D108BD9-81ED-4DB2-BD59-A6C34878D82A}">
                    <a16:rowId xmlns:a16="http://schemas.microsoft.com/office/drawing/2014/main" val="963655571"/>
                  </a:ext>
                </a:extLst>
              </a:tr>
              <a:tr h="379737">
                <a:tc>
                  <a:txBody>
                    <a:bodyPr/>
                    <a:lstStyle/>
                    <a:p>
                      <a:pPr algn="ctr"/>
                      <a:endParaRPr lang="fr-FR" dirty="0"/>
                    </a:p>
                  </a:txBody>
                  <a:tcPr/>
                </a:tc>
                <a:tc>
                  <a:txBody>
                    <a:bodyPr/>
                    <a:lstStyle/>
                    <a:p>
                      <a:pPr marL="0" algn="ctr" defTabSz="914400" rtl="0" eaLnBrk="1" latinLnBrk="0" hangingPunct="1"/>
                      <a:r>
                        <a:rPr lang="fr-FR" sz="1800" b="0" kern="1200" dirty="0">
                          <a:solidFill>
                            <a:schemeClr val="dk1"/>
                          </a:solidFill>
                        </a:rPr>
                        <a:t>376</a:t>
                      </a:r>
                      <a:endParaRPr lang="fr-FR" sz="1800" b="0" kern="1200" dirty="0">
                        <a:solidFill>
                          <a:schemeClr val="dk1"/>
                        </a:solidFill>
                        <a:latin typeface="+mn-lt"/>
                        <a:ea typeface="+mn-ea"/>
                        <a:cs typeface="+mn-cs"/>
                      </a:endParaRPr>
                    </a:p>
                  </a:txBody>
                  <a:tcPr/>
                </a:tc>
                <a:tc>
                  <a:txBody>
                    <a:bodyPr/>
                    <a:lstStyle/>
                    <a:p>
                      <a:pPr algn="ctr"/>
                      <a:r>
                        <a:rPr lang="fr-FR" dirty="0"/>
                        <a:t>49.2%</a:t>
                      </a:r>
                    </a:p>
                  </a:txBody>
                  <a:tcPr/>
                </a:tc>
                <a:extLst>
                  <a:ext uri="{0D108BD9-81ED-4DB2-BD59-A6C34878D82A}">
                    <a16:rowId xmlns:a16="http://schemas.microsoft.com/office/drawing/2014/main" val="1478498784"/>
                  </a:ext>
                </a:extLst>
              </a:tr>
              <a:tr h="392247">
                <a:tc>
                  <a:txBody>
                    <a:bodyPr/>
                    <a:lstStyle/>
                    <a:p>
                      <a:pPr algn="ctr"/>
                      <a:endParaRPr lang="fr-FR" dirty="0"/>
                    </a:p>
                  </a:txBody>
                  <a:tcPr/>
                </a:tc>
                <a:tc>
                  <a:txBody>
                    <a:bodyPr/>
                    <a:lstStyle/>
                    <a:p>
                      <a:pPr algn="ctr"/>
                      <a:r>
                        <a:rPr lang="fr-FR" dirty="0"/>
                        <a:t>381</a:t>
                      </a:r>
                    </a:p>
                  </a:txBody>
                  <a:tcPr/>
                </a:tc>
                <a:tc>
                  <a:txBody>
                    <a:bodyPr/>
                    <a:lstStyle/>
                    <a:p>
                      <a:pPr algn="ctr"/>
                      <a:r>
                        <a:rPr lang="fr-FR" dirty="0"/>
                        <a:t>49.9%</a:t>
                      </a:r>
                    </a:p>
                  </a:txBody>
                  <a:tcPr/>
                </a:tc>
                <a:extLst>
                  <a:ext uri="{0D108BD9-81ED-4DB2-BD59-A6C34878D82A}">
                    <a16:rowId xmlns:a16="http://schemas.microsoft.com/office/drawing/2014/main" val="2893298515"/>
                  </a:ext>
                </a:extLst>
              </a:tr>
              <a:tr h="379737">
                <a:tc>
                  <a:txBody>
                    <a:bodyPr/>
                    <a:lstStyle/>
                    <a:p>
                      <a:pPr algn="ctr"/>
                      <a:endParaRPr lang="fr-FR" dirty="0"/>
                    </a:p>
                  </a:txBody>
                  <a:tcPr/>
                </a:tc>
                <a:tc>
                  <a:txBody>
                    <a:bodyPr/>
                    <a:lstStyle/>
                    <a:p>
                      <a:pPr algn="ctr"/>
                      <a:r>
                        <a:rPr lang="fr-FR" dirty="0"/>
                        <a:t>7</a:t>
                      </a:r>
                    </a:p>
                  </a:txBody>
                  <a:tcPr/>
                </a:tc>
                <a:tc>
                  <a:txBody>
                    <a:bodyPr/>
                    <a:lstStyle/>
                    <a:p>
                      <a:pPr algn="ctr"/>
                      <a:r>
                        <a:rPr lang="fr-FR" dirty="0"/>
                        <a:t>0.9%</a:t>
                      </a:r>
                    </a:p>
                  </a:txBody>
                  <a:tcPr/>
                </a:tc>
                <a:extLst>
                  <a:ext uri="{0D108BD9-81ED-4DB2-BD59-A6C34878D82A}">
                    <a16:rowId xmlns:a16="http://schemas.microsoft.com/office/drawing/2014/main" val="48427296"/>
                  </a:ext>
                </a:extLst>
              </a:tr>
            </a:tbl>
          </a:graphicData>
        </a:graphic>
      </p:graphicFrame>
      <p:sp>
        <p:nvSpPr>
          <p:cNvPr id="69" name="ZoneTexte 68">
            <a:extLst>
              <a:ext uri="{FF2B5EF4-FFF2-40B4-BE49-F238E27FC236}">
                <a16:creationId xmlns:a16="http://schemas.microsoft.com/office/drawing/2014/main" id="{4F7A9DEA-AA89-40A9-BCCC-43B4F5CE26CA}"/>
              </a:ext>
            </a:extLst>
          </p:cNvPr>
          <p:cNvSpPr txBox="1"/>
          <p:nvPr/>
        </p:nvSpPr>
        <p:spPr>
          <a:xfrm>
            <a:off x="112335" y="4499158"/>
            <a:ext cx="423514" cy="369332"/>
          </a:xfrm>
          <a:prstGeom prst="rect">
            <a:avLst/>
          </a:prstGeom>
          <a:noFill/>
        </p:spPr>
        <p:txBody>
          <a:bodyPr wrap="none" rtlCol="0">
            <a:spAutoFit/>
          </a:bodyPr>
          <a:lstStyle/>
          <a:p>
            <a:r>
              <a:rPr lang="fr-FR" altLang="zh-CN" dirty="0"/>
              <a:t>(c)</a:t>
            </a:r>
            <a:endParaRPr lang="en-GB" dirty="0"/>
          </a:p>
        </p:txBody>
      </p:sp>
      <p:sp>
        <p:nvSpPr>
          <p:cNvPr id="77" name="ZoneTexte 76">
            <a:extLst>
              <a:ext uri="{FF2B5EF4-FFF2-40B4-BE49-F238E27FC236}">
                <a16:creationId xmlns:a16="http://schemas.microsoft.com/office/drawing/2014/main" id="{99918452-06D6-44A4-88B2-6F6AE234D427}"/>
              </a:ext>
            </a:extLst>
          </p:cNvPr>
          <p:cNvSpPr txBox="1"/>
          <p:nvPr/>
        </p:nvSpPr>
        <p:spPr>
          <a:xfrm>
            <a:off x="7567441" y="299433"/>
            <a:ext cx="447558" cy="369332"/>
          </a:xfrm>
          <a:prstGeom prst="rect">
            <a:avLst/>
          </a:prstGeom>
          <a:noFill/>
        </p:spPr>
        <p:txBody>
          <a:bodyPr wrap="square" rtlCol="0">
            <a:spAutoFit/>
          </a:bodyPr>
          <a:lstStyle/>
          <a:p>
            <a:r>
              <a:rPr lang="fr-FR" dirty="0"/>
              <a:t>(d)</a:t>
            </a:r>
            <a:endParaRPr lang="en-GB" dirty="0"/>
          </a:p>
        </p:txBody>
      </p:sp>
      <p:sp>
        <p:nvSpPr>
          <p:cNvPr id="78" name="TextBox 6">
            <a:extLst>
              <a:ext uri="{FF2B5EF4-FFF2-40B4-BE49-F238E27FC236}">
                <a16:creationId xmlns:a16="http://schemas.microsoft.com/office/drawing/2014/main" id="{9B0FC308-1C79-4C49-B15C-1F7E46FF96C3}"/>
              </a:ext>
            </a:extLst>
          </p:cNvPr>
          <p:cNvSpPr txBox="1"/>
          <p:nvPr/>
        </p:nvSpPr>
        <p:spPr>
          <a:xfrm rot="16200000">
            <a:off x="7492921" y="1988888"/>
            <a:ext cx="824778" cy="369332"/>
          </a:xfrm>
          <a:prstGeom prst="rect">
            <a:avLst/>
          </a:prstGeom>
          <a:noFill/>
        </p:spPr>
        <p:txBody>
          <a:bodyPr wrap="none" rtlCol="0">
            <a:spAutoFit/>
          </a:bodyPr>
          <a:lstStyle/>
          <a:p>
            <a:r>
              <a:rPr lang="fr-FR" dirty="0"/>
              <a:t>extra T</a:t>
            </a:r>
            <a:endParaRPr lang="en-GB" dirty="0"/>
          </a:p>
        </p:txBody>
      </p:sp>
      <p:sp>
        <p:nvSpPr>
          <p:cNvPr id="60" name="ZoneTexte 59">
            <a:extLst>
              <a:ext uri="{FF2B5EF4-FFF2-40B4-BE49-F238E27FC236}">
                <a16:creationId xmlns:a16="http://schemas.microsoft.com/office/drawing/2014/main" id="{884CEBB8-6D83-4D00-A547-0C549C4F1C3A}"/>
              </a:ext>
            </a:extLst>
          </p:cNvPr>
          <p:cNvSpPr txBox="1"/>
          <p:nvPr/>
        </p:nvSpPr>
        <p:spPr>
          <a:xfrm>
            <a:off x="1552701" y="293363"/>
            <a:ext cx="1059072" cy="369332"/>
          </a:xfrm>
          <a:prstGeom prst="rect">
            <a:avLst/>
          </a:prstGeom>
          <a:noFill/>
        </p:spPr>
        <p:txBody>
          <a:bodyPr wrap="none" rtlCol="0">
            <a:spAutoFit/>
          </a:bodyPr>
          <a:lstStyle/>
          <a:p>
            <a:r>
              <a:rPr lang="en-GB" b="1" dirty="0"/>
              <a:t>oxidative</a:t>
            </a:r>
          </a:p>
        </p:txBody>
      </p:sp>
      <p:pic>
        <p:nvPicPr>
          <p:cNvPr id="10" name="Image 9">
            <a:extLst>
              <a:ext uri="{FF2B5EF4-FFF2-40B4-BE49-F238E27FC236}">
                <a16:creationId xmlns:a16="http://schemas.microsoft.com/office/drawing/2014/main" id="{2388B2F4-F2F2-474B-B3BA-4F3B8FA72373}"/>
              </a:ext>
            </a:extLst>
          </p:cNvPr>
          <p:cNvPicPr>
            <a:picLocks noChangeAspect="1"/>
          </p:cNvPicPr>
          <p:nvPr/>
        </p:nvPicPr>
        <p:blipFill rotWithShape="1">
          <a:blip r:embed="rId10">
            <a:extLst>
              <a:ext uri="{28A0092B-C50C-407E-A947-70E740481C1C}">
                <a14:useLocalDpi xmlns:a14="http://schemas.microsoft.com/office/drawing/2010/main" val="0"/>
              </a:ext>
            </a:extLst>
          </a:blip>
          <a:srcRect l="34806" t="18997" r="34429" b="19259"/>
          <a:stretch/>
        </p:blipFill>
        <p:spPr>
          <a:xfrm rot="15295410">
            <a:off x="3726170" y="3956287"/>
            <a:ext cx="517946" cy="543462"/>
          </a:xfrm>
          <a:prstGeom prst="rect">
            <a:avLst/>
          </a:prstGeom>
        </p:spPr>
      </p:pic>
      <p:sp>
        <p:nvSpPr>
          <p:cNvPr id="61" name="ZoneTexte 60">
            <a:extLst>
              <a:ext uri="{FF2B5EF4-FFF2-40B4-BE49-F238E27FC236}">
                <a16:creationId xmlns:a16="http://schemas.microsoft.com/office/drawing/2014/main" id="{F1F0F9CB-C9B5-4733-A66E-24AE9A100D46}"/>
              </a:ext>
            </a:extLst>
          </p:cNvPr>
          <p:cNvSpPr txBox="1"/>
          <p:nvPr/>
        </p:nvSpPr>
        <p:spPr>
          <a:xfrm>
            <a:off x="5369704" y="299415"/>
            <a:ext cx="657552" cy="369332"/>
          </a:xfrm>
          <a:prstGeom prst="rect">
            <a:avLst/>
          </a:prstGeom>
          <a:noFill/>
        </p:spPr>
        <p:txBody>
          <a:bodyPr wrap="none" rtlCol="0">
            <a:spAutoFit/>
          </a:bodyPr>
          <a:lstStyle/>
          <a:p>
            <a:r>
              <a:rPr lang="en-GB" b="1" dirty="0"/>
              <a:t>Stille</a:t>
            </a:r>
          </a:p>
        </p:txBody>
      </p:sp>
      <p:pic>
        <p:nvPicPr>
          <p:cNvPr id="91" name="Image 90">
            <a:extLst>
              <a:ext uri="{FF2B5EF4-FFF2-40B4-BE49-F238E27FC236}">
                <a16:creationId xmlns:a16="http://schemas.microsoft.com/office/drawing/2014/main" id="{A35BA3E8-7315-4B04-8237-BCD4FE8C715E}"/>
              </a:ext>
            </a:extLst>
          </p:cNvPr>
          <p:cNvPicPr>
            <a:picLocks noChangeAspect="1"/>
          </p:cNvPicPr>
          <p:nvPr/>
        </p:nvPicPr>
        <p:blipFill rotWithShape="1">
          <a:blip r:embed="rId11"/>
          <a:srcRect l="11138" t="3373" r="27702" b="1287"/>
          <a:stretch/>
        </p:blipFill>
        <p:spPr>
          <a:xfrm>
            <a:off x="4069909" y="626394"/>
            <a:ext cx="3257142" cy="3258000"/>
          </a:xfrm>
          <a:prstGeom prst="rect">
            <a:avLst/>
          </a:prstGeom>
        </p:spPr>
      </p:pic>
      <p:sp>
        <p:nvSpPr>
          <p:cNvPr id="22" name="Ellipse 4">
            <a:extLst>
              <a:ext uri="{FF2B5EF4-FFF2-40B4-BE49-F238E27FC236}">
                <a16:creationId xmlns:a16="http://schemas.microsoft.com/office/drawing/2014/main" id="{7607DC98-D5E2-49A2-AD80-11AC686C57A7}"/>
              </a:ext>
            </a:extLst>
          </p:cNvPr>
          <p:cNvSpPr/>
          <p:nvPr/>
        </p:nvSpPr>
        <p:spPr bwMode="auto">
          <a:xfrm rot="17866454">
            <a:off x="6080482" y="1699853"/>
            <a:ext cx="476401" cy="265518"/>
          </a:xfrm>
          <a:prstGeom prst="ellipse">
            <a:avLst/>
          </a:prstGeom>
          <a:solidFill>
            <a:srgbClr val="004F8A">
              <a:alpha val="45000"/>
            </a:srgb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rgbClr val="FF0000"/>
              </a:solidFill>
              <a:effectLst/>
              <a:latin typeface="Times New Roman" pitchFamily="18" charset="0"/>
            </a:endParaRPr>
          </a:p>
        </p:txBody>
      </p:sp>
      <p:sp>
        <p:nvSpPr>
          <p:cNvPr id="23" name="Ellipse 13">
            <a:extLst>
              <a:ext uri="{FF2B5EF4-FFF2-40B4-BE49-F238E27FC236}">
                <a16:creationId xmlns:a16="http://schemas.microsoft.com/office/drawing/2014/main" id="{E8BC50F7-9860-4879-943C-33F7ACFC65A2}"/>
              </a:ext>
            </a:extLst>
          </p:cNvPr>
          <p:cNvSpPr/>
          <p:nvPr/>
        </p:nvSpPr>
        <p:spPr bwMode="auto">
          <a:xfrm rot="20287374" flipV="1">
            <a:off x="4923231" y="1782685"/>
            <a:ext cx="423440" cy="263256"/>
          </a:xfrm>
          <a:prstGeom prst="ellipse">
            <a:avLst/>
          </a:prstGeom>
          <a:solidFill>
            <a:srgbClr val="FF0000">
              <a:alpha val="45000"/>
            </a:srgb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chemeClr val="tx1"/>
              </a:solidFill>
              <a:effectLst/>
              <a:latin typeface="Times New Roman" pitchFamily="18" charset="0"/>
            </a:endParaRPr>
          </a:p>
        </p:txBody>
      </p:sp>
      <p:sp>
        <p:nvSpPr>
          <p:cNvPr id="24" name="Ellipse 26">
            <a:extLst>
              <a:ext uri="{FF2B5EF4-FFF2-40B4-BE49-F238E27FC236}">
                <a16:creationId xmlns:a16="http://schemas.microsoft.com/office/drawing/2014/main" id="{A108BE5B-F392-4D56-86BC-D901C317CDA5}"/>
              </a:ext>
            </a:extLst>
          </p:cNvPr>
          <p:cNvSpPr/>
          <p:nvPr/>
        </p:nvSpPr>
        <p:spPr bwMode="auto">
          <a:xfrm rot="18514924">
            <a:off x="5586038" y="2857273"/>
            <a:ext cx="540459" cy="315177"/>
          </a:xfrm>
          <a:prstGeom prst="ellipse">
            <a:avLst/>
          </a:prstGeom>
          <a:solidFill>
            <a:schemeClr val="tx1">
              <a:lumMod val="85000"/>
              <a:lumOff val="15000"/>
              <a:alpha val="45000"/>
            </a:schemeClr>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GB" sz="2400" b="0" i="0" u="none" strike="noStrike" cap="none" normalizeH="0" baseline="0">
              <a:ln>
                <a:noFill/>
              </a:ln>
              <a:solidFill>
                <a:srgbClr val="00B050"/>
              </a:solidFill>
              <a:effectLst/>
              <a:latin typeface="Times New Roman" pitchFamily="18" charset="0"/>
            </a:endParaRPr>
          </a:p>
        </p:txBody>
      </p:sp>
      <p:pic>
        <p:nvPicPr>
          <p:cNvPr id="92" name="Image 91">
            <a:extLst>
              <a:ext uri="{FF2B5EF4-FFF2-40B4-BE49-F238E27FC236}">
                <a16:creationId xmlns:a16="http://schemas.microsoft.com/office/drawing/2014/main" id="{04385347-50B9-4F2B-90DB-DCE79F4B6F7E}"/>
              </a:ext>
            </a:extLst>
          </p:cNvPr>
          <p:cNvPicPr>
            <a:picLocks noChangeAspect="1"/>
          </p:cNvPicPr>
          <p:nvPr/>
        </p:nvPicPr>
        <p:blipFill rotWithShape="1">
          <a:blip r:embed="rId12"/>
          <a:srcRect l="11139" t="3373" r="27702" b="1285"/>
          <a:stretch/>
        </p:blipFill>
        <p:spPr>
          <a:xfrm>
            <a:off x="4069909" y="626394"/>
            <a:ext cx="3257142" cy="3258000"/>
          </a:xfrm>
          <a:prstGeom prst="rect">
            <a:avLst/>
          </a:prstGeom>
        </p:spPr>
      </p:pic>
      <p:sp>
        <p:nvSpPr>
          <p:cNvPr id="15" name="TextBox 7">
            <a:extLst>
              <a:ext uri="{FF2B5EF4-FFF2-40B4-BE49-F238E27FC236}">
                <a16:creationId xmlns:a16="http://schemas.microsoft.com/office/drawing/2014/main" id="{C083F054-1BA4-4153-AA68-F459E6BBBE0B}"/>
              </a:ext>
            </a:extLst>
          </p:cNvPr>
          <p:cNvSpPr txBox="1"/>
          <p:nvPr/>
        </p:nvSpPr>
        <p:spPr>
          <a:xfrm>
            <a:off x="6555370" y="3404861"/>
            <a:ext cx="660758" cy="369332"/>
          </a:xfrm>
          <a:prstGeom prst="rect">
            <a:avLst/>
          </a:prstGeom>
          <a:noFill/>
        </p:spPr>
        <p:txBody>
          <a:bodyPr wrap="none" rtlCol="0">
            <a:spAutoFit/>
          </a:bodyPr>
          <a:lstStyle/>
          <a:p>
            <a:r>
              <a:rPr lang="en-GB" dirty="0">
                <a:solidFill>
                  <a:schemeClr val="bg1"/>
                </a:solidFill>
              </a:rPr>
              <a:t>2 nm</a:t>
            </a:r>
          </a:p>
        </p:txBody>
      </p:sp>
      <p:cxnSp>
        <p:nvCxnSpPr>
          <p:cNvPr id="14" name="Straight Connector 6">
            <a:extLst>
              <a:ext uri="{FF2B5EF4-FFF2-40B4-BE49-F238E27FC236}">
                <a16:creationId xmlns:a16="http://schemas.microsoft.com/office/drawing/2014/main" id="{F3483360-61EE-449A-8106-BE526285A970}"/>
              </a:ext>
            </a:extLst>
          </p:cNvPr>
          <p:cNvCxnSpPr/>
          <p:nvPr/>
        </p:nvCxnSpPr>
        <p:spPr bwMode="auto">
          <a:xfrm>
            <a:off x="6592413" y="3744005"/>
            <a:ext cx="612000" cy="0"/>
          </a:xfrm>
          <a:prstGeom prst="line">
            <a:avLst/>
          </a:prstGeom>
          <a:solidFill>
            <a:schemeClr val="accent1"/>
          </a:solidFill>
          <a:ln w="31750" cap="flat" cmpd="sng" algn="ctr">
            <a:solidFill>
              <a:schemeClr val="bg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cxnSp>
      <p:grpSp>
        <p:nvGrpSpPr>
          <p:cNvPr id="3" name="Groupe 2">
            <a:extLst>
              <a:ext uri="{FF2B5EF4-FFF2-40B4-BE49-F238E27FC236}">
                <a16:creationId xmlns:a16="http://schemas.microsoft.com/office/drawing/2014/main" id="{2D7C4E2E-D7BE-4160-8277-7DB5508BBD9F}"/>
              </a:ext>
            </a:extLst>
          </p:cNvPr>
          <p:cNvGrpSpPr/>
          <p:nvPr/>
        </p:nvGrpSpPr>
        <p:grpSpPr>
          <a:xfrm>
            <a:off x="5402576" y="3969710"/>
            <a:ext cx="480150" cy="505095"/>
            <a:chOff x="5396401" y="4066525"/>
            <a:chExt cx="480150" cy="505095"/>
          </a:xfrm>
        </p:grpSpPr>
        <p:pic>
          <p:nvPicPr>
            <p:cNvPr id="8" name="Image 7">
              <a:extLst>
                <a:ext uri="{FF2B5EF4-FFF2-40B4-BE49-F238E27FC236}">
                  <a16:creationId xmlns:a16="http://schemas.microsoft.com/office/drawing/2014/main" id="{835DED87-70FC-4E0F-B507-6C4F62E3D765}"/>
                </a:ext>
              </a:extLst>
            </p:cNvPr>
            <p:cNvPicPr>
              <a:picLocks noChangeAspect="1"/>
            </p:cNvPicPr>
            <p:nvPr/>
          </p:nvPicPr>
          <p:blipFill rotWithShape="1">
            <a:blip r:embed="rId13">
              <a:extLst>
                <a:ext uri="{28A0092B-C50C-407E-A947-70E740481C1C}">
                  <a14:useLocalDpi xmlns:a14="http://schemas.microsoft.com/office/drawing/2010/main" val="0"/>
                </a:ext>
              </a:extLst>
            </a:blip>
            <a:srcRect l="29822" r="29416"/>
            <a:stretch/>
          </p:blipFill>
          <p:spPr>
            <a:xfrm rot="20145110">
              <a:off x="5396401" y="4066525"/>
              <a:ext cx="393802" cy="505095"/>
            </a:xfrm>
            <a:prstGeom prst="rect">
              <a:avLst/>
            </a:prstGeom>
          </p:spPr>
        </p:pic>
        <p:sp>
          <p:nvSpPr>
            <p:cNvPr id="2" name="ZoneTexte 1">
              <a:extLst>
                <a:ext uri="{FF2B5EF4-FFF2-40B4-BE49-F238E27FC236}">
                  <a16:creationId xmlns:a16="http://schemas.microsoft.com/office/drawing/2014/main" id="{E613C8C0-07A8-4702-BC7F-ADE3FA4EDC21}"/>
                </a:ext>
              </a:extLst>
            </p:cNvPr>
            <p:cNvSpPr txBox="1"/>
            <p:nvPr/>
          </p:nvSpPr>
          <p:spPr>
            <a:xfrm>
              <a:off x="5774162" y="4333965"/>
              <a:ext cx="102389" cy="123111"/>
            </a:xfrm>
            <a:prstGeom prst="rect">
              <a:avLst/>
            </a:prstGeom>
            <a:solidFill>
              <a:schemeClr val="bg1"/>
            </a:solidFill>
          </p:spPr>
          <p:txBody>
            <a:bodyPr wrap="square" rtlCol="0">
              <a:spAutoFit/>
            </a:bodyPr>
            <a:lstStyle/>
            <a:p>
              <a:endParaRPr lang="en-GB" sz="200" dirty="0"/>
            </a:p>
          </p:txBody>
        </p:sp>
      </p:grpSp>
      <p:grpSp>
        <p:nvGrpSpPr>
          <p:cNvPr id="4" name="Groupe 3">
            <a:extLst>
              <a:ext uri="{FF2B5EF4-FFF2-40B4-BE49-F238E27FC236}">
                <a16:creationId xmlns:a16="http://schemas.microsoft.com/office/drawing/2014/main" id="{8ECFE073-DF27-4979-B55F-57FEC16C000B}"/>
              </a:ext>
            </a:extLst>
          </p:cNvPr>
          <p:cNvGrpSpPr/>
          <p:nvPr/>
        </p:nvGrpSpPr>
        <p:grpSpPr>
          <a:xfrm>
            <a:off x="1862390" y="3923836"/>
            <a:ext cx="881384" cy="628705"/>
            <a:chOff x="1862390" y="4060996"/>
            <a:chExt cx="881384" cy="628705"/>
          </a:xfrm>
        </p:grpSpPr>
        <p:pic>
          <p:nvPicPr>
            <p:cNvPr id="6" name="Image 5">
              <a:extLst>
                <a:ext uri="{FF2B5EF4-FFF2-40B4-BE49-F238E27FC236}">
                  <a16:creationId xmlns:a16="http://schemas.microsoft.com/office/drawing/2014/main" id="{553DD40A-BF60-488A-A88D-626B1923A16E}"/>
                </a:ext>
              </a:extLst>
            </p:cNvPr>
            <p:cNvPicPr>
              <a:picLocks noChangeAspect="1"/>
            </p:cNvPicPr>
            <p:nvPr/>
          </p:nvPicPr>
          <p:blipFill rotWithShape="1">
            <a:blip r:embed="rId14">
              <a:extLst>
                <a:ext uri="{28A0092B-C50C-407E-A947-70E740481C1C}">
                  <a14:useLocalDpi xmlns:a14="http://schemas.microsoft.com/office/drawing/2010/main" val="0"/>
                </a:ext>
              </a:extLst>
            </a:blip>
            <a:srcRect l="19139" r="19272"/>
            <a:stretch/>
          </p:blipFill>
          <p:spPr>
            <a:xfrm rot="12914129">
              <a:off x="1930653" y="4060996"/>
              <a:ext cx="740633" cy="628705"/>
            </a:xfrm>
            <a:prstGeom prst="rect">
              <a:avLst/>
            </a:prstGeom>
          </p:spPr>
        </p:pic>
        <p:sp>
          <p:nvSpPr>
            <p:cNvPr id="83" name="ZoneTexte 82">
              <a:extLst>
                <a:ext uri="{FF2B5EF4-FFF2-40B4-BE49-F238E27FC236}">
                  <a16:creationId xmlns:a16="http://schemas.microsoft.com/office/drawing/2014/main" id="{624E25B6-6773-475D-86FB-633B809163A3}"/>
                </a:ext>
              </a:extLst>
            </p:cNvPr>
            <p:cNvSpPr txBox="1"/>
            <p:nvPr/>
          </p:nvSpPr>
          <p:spPr>
            <a:xfrm>
              <a:off x="1862390" y="4318899"/>
              <a:ext cx="102389" cy="123111"/>
            </a:xfrm>
            <a:prstGeom prst="rect">
              <a:avLst/>
            </a:prstGeom>
            <a:solidFill>
              <a:schemeClr val="bg1"/>
            </a:solidFill>
          </p:spPr>
          <p:txBody>
            <a:bodyPr wrap="square" rtlCol="0">
              <a:spAutoFit/>
            </a:bodyPr>
            <a:lstStyle/>
            <a:p>
              <a:endParaRPr lang="en-GB" sz="200" dirty="0"/>
            </a:p>
          </p:txBody>
        </p:sp>
        <p:sp>
          <p:nvSpPr>
            <p:cNvPr id="86" name="ZoneTexte 85">
              <a:extLst>
                <a:ext uri="{FF2B5EF4-FFF2-40B4-BE49-F238E27FC236}">
                  <a16:creationId xmlns:a16="http://schemas.microsoft.com/office/drawing/2014/main" id="{6105B03D-6B1C-454A-9587-8B78CE9EBFC2}"/>
                </a:ext>
              </a:extLst>
            </p:cNvPr>
            <p:cNvSpPr txBox="1"/>
            <p:nvPr/>
          </p:nvSpPr>
          <p:spPr>
            <a:xfrm>
              <a:off x="2641385" y="4297861"/>
              <a:ext cx="102389" cy="123111"/>
            </a:xfrm>
            <a:prstGeom prst="rect">
              <a:avLst/>
            </a:prstGeom>
            <a:solidFill>
              <a:schemeClr val="bg1"/>
            </a:solidFill>
          </p:spPr>
          <p:txBody>
            <a:bodyPr wrap="square" rtlCol="0">
              <a:spAutoFit/>
            </a:bodyPr>
            <a:lstStyle/>
            <a:p>
              <a:endParaRPr lang="en-GB" sz="200" dirty="0"/>
            </a:p>
          </p:txBody>
        </p:sp>
      </p:grpSp>
      <p:pic>
        <p:nvPicPr>
          <p:cNvPr id="87" name="Image 86">
            <a:extLst>
              <a:ext uri="{FF2B5EF4-FFF2-40B4-BE49-F238E27FC236}">
                <a16:creationId xmlns:a16="http://schemas.microsoft.com/office/drawing/2014/main" id="{0EE1DC90-5535-4A7C-AB99-97574C509F86}"/>
              </a:ext>
            </a:extLst>
          </p:cNvPr>
          <p:cNvPicPr>
            <a:picLocks noChangeAspect="1"/>
          </p:cNvPicPr>
          <p:nvPr/>
        </p:nvPicPr>
        <p:blipFill rotWithShape="1">
          <a:blip r:embed="rId15"/>
          <a:srcRect l="35013" t="19357" r="17935" b="7315"/>
          <a:stretch/>
        </p:blipFill>
        <p:spPr>
          <a:xfrm>
            <a:off x="2799758" y="4492961"/>
            <a:ext cx="2196044" cy="2196000"/>
          </a:xfrm>
          <a:prstGeom prst="flowChartConnector">
            <a:avLst/>
          </a:prstGeom>
        </p:spPr>
      </p:pic>
      <p:pic>
        <p:nvPicPr>
          <p:cNvPr id="96" name="Image 95">
            <a:extLst>
              <a:ext uri="{FF2B5EF4-FFF2-40B4-BE49-F238E27FC236}">
                <a16:creationId xmlns:a16="http://schemas.microsoft.com/office/drawing/2014/main" id="{2767CB21-C827-40E1-B641-81F33FD30DC2}"/>
              </a:ext>
            </a:extLst>
          </p:cNvPr>
          <p:cNvPicPr>
            <a:picLocks noChangeAspect="1"/>
          </p:cNvPicPr>
          <p:nvPr/>
        </p:nvPicPr>
        <p:blipFill rotWithShape="1">
          <a:blip r:embed="rId16"/>
          <a:srcRect l="20442" t="23922" r="37132" b="9930"/>
          <a:stretch/>
        </p:blipFill>
        <p:spPr>
          <a:xfrm>
            <a:off x="470133" y="4497533"/>
            <a:ext cx="2196000" cy="2196000"/>
          </a:xfrm>
          <a:prstGeom prst="flowChartConnector">
            <a:avLst/>
          </a:prstGeom>
        </p:spPr>
      </p:pic>
      <p:pic>
        <p:nvPicPr>
          <p:cNvPr id="98" name="Image 97">
            <a:extLst>
              <a:ext uri="{FF2B5EF4-FFF2-40B4-BE49-F238E27FC236}">
                <a16:creationId xmlns:a16="http://schemas.microsoft.com/office/drawing/2014/main" id="{34809326-EA26-44BC-8577-0221538AA853}"/>
              </a:ext>
            </a:extLst>
          </p:cNvPr>
          <p:cNvPicPr>
            <a:picLocks noChangeAspect="1"/>
          </p:cNvPicPr>
          <p:nvPr/>
        </p:nvPicPr>
        <p:blipFill rotWithShape="1">
          <a:blip r:embed="rId17"/>
          <a:srcRect l="24058" r="21641" b="15385"/>
          <a:stretch/>
        </p:blipFill>
        <p:spPr>
          <a:xfrm>
            <a:off x="5131736" y="4495908"/>
            <a:ext cx="2196000" cy="2196000"/>
          </a:xfrm>
          <a:prstGeom prst="flowChartConnector">
            <a:avLst/>
          </a:prstGeom>
        </p:spPr>
      </p:pic>
      <p:sp>
        <p:nvSpPr>
          <p:cNvPr id="66" name="Organigramme : Connecteur 65">
            <a:extLst>
              <a:ext uri="{FF2B5EF4-FFF2-40B4-BE49-F238E27FC236}">
                <a16:creationId xmlns:a16="http://schemas.microsoft.com/office/drawing/2014/main" id="{9661ABB9-D150-4A2D-BDBB-643AE30A87FA}"/>
              </a:ext>
            </a:extLst>
          </p:cNvPr>
          <p:cNvSpPr>
            <a:spLocks noChangeAspect="1"/>
          </p:cNvSpPr>
          <p:nvPr/>
        </p:nvSpPr>
        <p:spPr>
          <a:xfrm>
            <a:off x="471555" y="4496258"/>
            <a:ext cx="2196000" cy="2196000"/>
          </a:xfrm>
          <a:prstGeom prst="flowChartConnector">
            <a:avLst/>
          </a:prstGeom>
          <a:solidFill>
            <a:srgbClr val="004F8A">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8" name="Organigramme : Connecteur 67">
            <a:extLst>
              <a:ext uri="{FF2B5EF4-FFF2-40B4-BE49-F238E27FC236}">
                <a16:creationId xmlns:a16="http://schemas.microsoft.com/office/drawing/2014/main" id="{E1D77128-64F5-4B13-AC7C-31C961499C5A}"/>
              </a:ext>
            </a:extLst>
          </p:cNvPr>
          <p:cNvSpPr>
            <a:spLocks noChangeAspect="1"/>
          </p:cNvSpPr>
          <p:nvPr/>
        </p:nvSpPr>
        <p:spPr>
          <a:xfrm>
            <a:off x="5133841" y="4494866"/>
            <a:ext cx="2196000" cy="2196000"/>
          </a:xfrm>
          <a:prstGeom prst="flowChartConnector">
            <a:avLst/>
          </a:prstGeom>
          <a:solidFill>
            <a:schemeClr val="tx1">
              <a:lumMod val="85000"/>
              <a:lumOff val="1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7" name="Organigramme : Connecteur 66">
            <a:extLst>
              <a:ext uri="{FF2B5EF4-FFF2-40B4-BE49-F238E27FC236}">
                <a16:creationId xmlns:a16="http://schemas.microsoft.com/office/drawing/2014/main" id="{EA29AAB5-1F1D-4E50-A3EE-FA7C5E7D7F25}"/>
              </a:ext>
            </a:extLst>
          </p:cNvPr>
          <p:cNvSpPr>
            <a:spLocks noChangeAspect="1"/>
          </p:cNvSpPr>
          <p:nvPr/>
        </p:nvSpPr>
        <p:spPr>
          <a:xfrm>
            <a:off x="2799701" y="4495511"/>
            <a:ext cx="2196000" cy="2196000"/>
          </a:xfrm>
          <a:prstGeom prst="flowChartConnector">
            <a:avLst/>
          </a:prstGeom>
          <a:solidFill>
            <a:srgbClr val="FF000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95" name="Image 94">
            <a:extLst>
              <a:ext uri="{FF2B5EF4-FFF2-40B4-BE49-F238E27FC236}">
                <a16:creationId xmlns:a16="http://schemas.microsoft.com/office/drawing/2014/main" id="{769B7FCE-5662-4F4C-B1B5-4020939071B6}"/>
              </a:ext>
            </a:extLst>
          </p:cNvPr>
          <p:cNvPicPr>
            <a:picLocks noChangeAspect="1"/>
          </p:cNvPicPr>
          <p:nvPr/>
        </p:nvPicPr>
        <p:blipFill rotWithShape="1">
          <a:blip r:embed="rId18"/>
          <a:srcRect l="35013" t="19355" r="17934" b="7316"/>
          <a:stretch/>
        </p:blipFill>
        <p:spPr>
          <a:xfrm>
            <a:off x="2799759" y="4494866"/>
            <a:ext cx="2196061" cy="2196000"/>
          </a:xfrm>
          <a:prstGeom prst="flowChartConnector">
            <a:avLst/>
          </a:prstGeom>
        </p:spPr>
      </p:pic>
      <p:pic>
        <p:nvPicPr>
          <p:cNvPr id="97" name="Image 96">
            <a:extLst>
              <a:ext uri="{FF2B5EF4-FFF2-40B4-BE49-F238E27FC236}">
                <a16:creationId xmlns:a16="http://schemas.microsoft.com/office/drawing/2014/main" id="{DAA46809-2F8D-45B2-9922-87490E8E568E}"/>
              </a:ext>
            </a:extLst>
          </p:cNvPr>
          <p:cNvPicPr>
            <a:picLocks noChangeAspect="1"/>
          </p:cNvPicPr>
          <p:nvPr/>
        </p:nvPicPr>
        <p:blipFill rotWithShape="1">
          <a:blip r:embed="rId19"/>
          <a:srcRect l="20441" t="23925" r="37134" b="9930"/>
          <a:stretch/>
        </p:blipFill>
        <p:spPr>
          <a:xfrm>
            <a:off x="470133" y="4496449"/>
            <a:ext cx="2196000" cy="2196000"/>
          </a:xfrm>
          <a:prstGeom prst="flowChartConnector">
            <a:avLst/>
          </a:prstGeom>
        </p:spPr>
      </p:pic>
      <p:pic>
        <p:nvPicPr>
          <p:cNvPr id="99" name="Image 98">
            <a:extLst>
              <a:ext uri="{FF2B5EF4-FFF2-40B4-BE49-F238E27FC236}">
                <a16:creationId xmlns:a16="http://schemas.microsoft.com/office/drawing/2014/main" id="{D2AD5006-01F3-42CF-9268-9151F478620B}"/>
              </a:ext>
            </a:extLst>
          </p:cNvPr>
          <p:cNvPicPr>
            <a:picLocks noChangeAspect="1"/>
          </p:cNvPicPr>
          <p:nvPr/>
        </p:nvPicPr>
        <p:blipFill rotWithShape="1">
          <a:blip r:embed="rId20"/>
          <a:srcRect l="24056" r="21643" b="15386"/>
          <a:stretch/>
        </p:blipFill>
        <p:spPr>
          <a:xfrm>
            <a:off x="5131736" y="4497533"/>
            <a:ext cx="2196000" cy="2196000"/>
          </a:xfrm>
          <a:prstGeom prst="flowChartConnector">
            <a:avLst/>
          </a:prstGeom>
        </p:spPr>
      </p:pic>
      <p:sp>
        <p:nvSpPr>
          <p:cNvPr id="81" name="Ovaal 40">
            <a:extLst>
              <a:ext uri="{FF2B5EF4-FFF2-40B4-BE49-F238E27FC236}">
                <a16:creationId xmlns:a16="http://schemas.microsoft.com/office/drawing/2014/main" id="{877B52B4-D134-45F2-8FA5-DD53AE23A946}"/>
              </a:ext>
            </a:extLst>
          </p:cNvPr>
          <p:cNvSpPr/>
          <p:nvPr/>
        </p:nvSpPr>
        <p:spPr>
          <a:xfrm>
            <a:off x="3339987" y="4133916"/>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82" name="Ovaal 41">
            <a:extLst>
              <a:ext uri="{FF2B5EF4-FFF2-40B4-BE49-F238E27FC236}">
                <a16:creationId xmlns:a16="http://schemas.microsoft.com/office/drawing/2014/main" id="{EC82F782-5800-455C-90B1-543DD1CCA599}"/>
              </a:ext>
            </a:extLst>
          </p:cNvPr>
          <p:cNvSpPr/>
          <p:nvPr/>
        </p:nvSpPr>
        <p:spPr>
          <a:xfrm>
            <a:off x="1540733" y="413391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93" name="Chord 9">
            <a:extLst>
              <a:ext uri="{FF2B5EF4-FFF2-40B4-BE49-F238E27FC236}">
                <a16:creationId xmlns:a16="http://schemas.microsoft.com/office/drawing/2014/main" id="{275445D9-81BD-49AD-BB47-5851D1DAC4FF}"/>
              </a:ext>
            </a:extLst>
          </p:cNvPr>
          <p:cNvSpPr/>
          <p:nvPr/>
        </p:nvSpPr>
        <p:spPr>
          <a:xfrm flipH="1">
            <a:off x="5023736" y="4130437"/>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1" name="Ovaal 41">
            <a:extLst>
              <a:ext uri="{FF2B5EF4-FFF2-40B4-BE49-F238E27FC236}">
                <a16:creationId xmlns:a16="http://schemas.microsoft.com/office/drawing/2014/main" id="{25F42710-018C-47CC-91E5-D2F858C7EEA3}"/>
              </a:ext>
            </a:extLst>
          </p:cNvPr>
          <p:cNvSpPr/>
          <p:nvPr/>
        </p:nvSpPr>
        <p:spPr>
          <a:xfrm>
            <a:off x="8412106" y="421267"/>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3" name="Ovaal 40">
            <a:extLst>
              <a:ext uri="{FF2B5EF4-FFF2-40B4-BE49-F238E27FC236}">
                <a16:creationId xmlns:a16="http://schemas.microsoft.com/office/drawing/2014/main" id="{4FABA0C0-DED3-4C54-BD1C-17639834E066}"/>
              </a:ext>
            </a:extLst>
          </p:cNvPr>
          <p:cNvSpPr/>
          <p:nvPr/>
        </p:nvSpPr>
        <p:spPr>
          <a:xfrm>
            <a:off x="8396429" y="962528"/>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05" name="Ovaal 41">
            <a:extLst>
              <a:ext uri="{FF2B5EF4-FFF2-40B4-BE49-F238E27FC236}">
                <a16:creationId xmlns:a16="http://schemas.microsoft.com/office/drawing/2014/main" id="{82CF17BD-6911-42A5-98E3-5D6F0B4C8295}"/>
              </a:ext>
            </a:extLst>
          </p:cNvPr>
          <p:cNvSpPr/>
          <p:nvPr/>
        </p:nvSpPr>
        <p:spPr>
          <a:xfrm>
            <a:off x="8374346" y="1562947"/>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7" name="Chord 9">
            <a:extLst>
              <a:ext uri="{FF2B5EF4-FFF2-40B4-BE49-F238E27FC236}">
                <a16:creationId xmlns:a16="http://schemas.microsoft.com/office/drawing/2014/main" id="{A7A928EE-2A5A-4B36-9065-4DC5D1BCD5AA}"/>
              </a:ext>
            </a:extLst>
          </p:cNvPr>
          <p:cNvSpPr/>
          <p:nvPr/>
        </p:nvSpPr>
        <p:spPr>
          <a:xfrm flipH="1">
            <a:off x="8459456" y="1556189"/>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8" name="Ovaal 41">
            <a:extLst>
              <a:ext uri="{FF2B5EF4-FFF2-40B4-BE49-F238E27FC236}">
                <a16:creationId xmlns:a16="http://schemas.microsoft.com/office/drawing/2014/main" id="{36004EFE-BF8B-4508-BFC0-62A955EE8291}"/>
              </a:ext>
            </a:extLst>
          </p:cNvPr>
          <p:cNvSpPr/>
          <p:nvPr/>
        </p:nvSpPr>
        <p:spPr>
          <a:xfrm>
            <a:off x="8375103" y="2073599"/>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9" name="Chord 9">
            <a:extLst>
              <a:ext uri="{FF2B5EF4-FFF2-40B4-BE49-F238E27FC236}">
                <a16:creationId xmlns:a16="http://schemas.microsoft.com/office/drawing/2014/main" id="{27AEC17F-1E51-4F78-A906-3E03ED59FA37}"/>
              </a:ext>
            </a:extLst>
          </p:cNvPr>
          <p:cNvSpPr/>
          <p:nvPr/>
        </p:nvSpPr>
        <p:spPr>
          <a:xfrm flipH="1">
            <a:off x="8460213" y="2066841"/>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0" name="Ovaal 40">
            <a:extLst>
              <a:ext uri="{FF2B5EF4-FFF2-40B4-BE49-F238E27FC236}">
                <a16:creationId xmlns:a16="http://schemas.microsoft.com/office/drawing/2014/main" id="{F2A0E16E-43B3-4AAA-93E4-EE593E4DACB5}"/>
              </a:ext>
            </a:extLst>
          </p:cNvPr>
          <p:cNvSpPr/>
          <p:nvPr/>
        </p:nvSpPr>
        <p:spPr>
          <a:xfrm>
            <a:off x="8632928" y="2069672"/>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06" name="Ovaal 41">
            <a:extLst>
              <a:ext uri="{FF2B5EF4-FFF2-40B4-BE49-F238E27FC236}">
                <a16:creationId xmlns:a16="http://schemas.microsoft.com/office/drawing/2014/main" id="{1D487E6D-E5E4-468A-BFCA-045C61949D83}"/>
              </a:ext>
            </a:extLst>
          </p:cNvPr>
          <p:cNvSpPr/>
          <p:nvPr/>
        </p:nvSpPr>
        <p:spPr>
          <a:xfrm>
            <a:off x="8631829" y="1559986"/>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3" name="Ovaal 40">
            <a:extLst>
              <a:ext uri="{FF2B5EF4-FFF2-40B4-BE49-F238E27FC236}">
                <a16:creationId xmlns:a16="http://schemas.microsoft.com/office/drawing/2014/main" id="{38200125-4710-4A57-8837-E2A919473544}"/>
              </a:ext>
            </a:extLst>
          </p:cNvPr>
          <p:cNvSpPr/>
          <p:nvPr/>
        </p:nvSpPr>
        <p:spPr>
          <a:xfrm>
            <a:off x="8370129" y="2517274"/>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11" name="Chord 9">
            <a:extLst>
              <a:ext uri="{FF2B5EF4-FFF2-40B4-BE49-F238E27FC236}">
                <a16:creationId xmlns:a16="http://schemas.microsoft.com/office/drawing/2014/main" id="{A87C4843-9CB7-4B99-B37B-1BB25C672B0B}"/>
              </a:ext>
            </a:extLst>
          </p:cNvPr>
          <p:cNvSpPr/>
          <p:nvPr/>
        </p:nvSpPr>
        <p:spPr>
          <a:xfrm flipH="1">
            <a:off x="8451159" y="2515921"/>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2" name="Ovaal 40">
            <a:extLst>
              <a:ext uri="{FF2B5EF4-FFF2-40B4-BE49-F238E27FC236}">
                <a16:creationId xmlns:a16="http://schemas.microsoft.com/office/drawing/2014/main" id="{98401518-BCCD-4002-B426-AFFF0F8309AD}"/>
              </a:ext>
            </a:extLst>
          </p:cNvPr>
          <p:cNvSpPr/>
          <p:nvPr/>
        </p:nvSpPr>
        <p:spPr>
          <a:xfrm>
            <a:off x="8623874" y="2518752"/>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02" name="Ovaal 41">
            <a:extLst>
              <a:ext uri="{FF2B5EF4-FFF2-40B4-BE49-F238E27FC236}">
                <a16:creationId xmlns:a16="http://schemas.microsoft.com/office/drawing/2014/main" id="{25DE99D9-0462-4DD1-9643-0D9D888EC03D}"/>
              </a:ext>
            </a:extLst>
          </p:cNvPr>
          <p:cNvSpPr/>
          <p:nvPr/>
        </p:nvSpPr>
        <p:spPr>
          <a:xfrm>
            <a:off x="8593429" y="418862"/>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04" name="Ovaal 40">
            <a:extLst>
              <a:ext uri="{FF2B5EF4-FFF2-40B4-BE49-F238E27FC236}">
                <a16:creationId xmlns:a16="http://schemas.microsoft.com/office/drawing/2014/main" id="{1BEC7DAB-EDA6-4386-9705-EDB1D9902971}"/>
              </a:ext>
            </a:extLst>
          </p:cNvPr>
          <p:cNvSpPr/>
          <p:nvPr/>
        </p:nvSpPr>
        <p:spPr>
          <a:xfrm>
            <a:off x="8589358" y="962528"/>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14" name="Ovaal 41">
            <a:extLst>
              <a:ext uri="{FF2B5EF4-FFF2-40B4-BE49-F238E27FC236}">
                <a16:creationId xmlns:a16="http://schemas.microsoft.com/office/drawing/2014/main" id="{5D053AED-8263-4DF8-BBF4-5750F0E1C281}"/>
              </a:ext>
            </a:extLst>
          </p:cNvPr>
          <p:cNvSpPr/>
          <p:nvPr/>
        </p:nvSpPr>
        <p:spPr>
          <a:xfrm>
            <a:off x="8191783" y="3347402"/>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5" name="Ovaal 41">
            <a:extLst>
              <a:ext uri="{FF2B5EF4-FFF2-40B4-BE49-F238E27FC236}">
                <a16:creationId xmlns:a16="http://schemas.microsoft.com/office/drawing/2014/main" id="{48D76A39-BC98-4292-A460-82D3FA91D150}"/>
              </a:ext>
            </a:extLst>
          </p:cNvPr>
          <p:cNvSpPr/>
          <p:nvPr/>
        </p:nvSpPr>
        <p:spPr>
          <a:xfrm>
            <a:off x="8381440" y="3347401"/>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6" name="Ovaal 40">
            <a:extLst>
              <a:ext uri="{FF2B5EF4-FFF2-40B4-BE49-F238E27FC236}">
                <a16:creationId xmlns:a16="http://schemas.microsoft.com/office/drawing/2014/main" id="{67E84043-65E7-4A00-B3DC-9E3B1719F324}"/>
              </a:ext>
            </a:extLst>
          </p:cNvPr>
          <p:cNvSpPr/>
          <p:nvPr/>
        </p:nvSpPr>
        <p:spPr>
          <a:xfrm>
            <a:off x="8188512" y="3733199"/>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17" name="Ovaal 40">
            <a:extLst>
              <a:ext uri="{FF2B5EF4-FFF2-40B4-BE49-F238E27FC236}">
                <a16:creationId xmlns:a16="http://schemas.microsoft.com/office/drawing/2014/main" id="{04832BA3-184D-4287-AEF7-9FA785EA0688}"/>
              </a:ext>
            </a:extLst>
          </p:cNvPr>
          <p:cNvSpPr/>
          <p:nvPr/>
        </p:nvSpPr>
        <p:spPr>
          <a:xfrm>
            <a:off x="8381441" y="3733199"/>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18" name="Ovaal 41">
            <a:extLst>
              <a:ext uri="{FF2B5EF4-FFF2-40B4-BE49-F238E27FC236}">
                <a16:creationId xmlns:a16="http://schemas.microsoft.com/office/drawing/2014/main" id="{664CA83F-9677-4941-8698-31DD4CE6B0ED}"/>
              </a:ext>
            </a:extLst>
          </p:cNvPr>
          <p:cNvSpPr/>
          <p:nvPr/>
        </p:nvSpPr>
        <p:spPr>
          <a:xfrm>
            <a:off x="8186006" y="4846782"/>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19" name="Ovaal 40">
            <a:extLst>
              <a:ext uri="{FF2B5EF4-FFF2-40B4-BE49-F238E27FC236}">
                <a16:creationId xmlns:a16="http://schemas.microsoft.com/office/drawing/2014/main" id="{0DBF7595-100C-48A0-91A3-96BC07F498A5}"/>
              </a:ext>
            </a:extLst>
          </p:cNvPr>
          <p:cNvSpPr/>
          <p:nvPr/>
        </p:nvSpPr>
        <p:spPr>
          <a:xfrm>
            <a:off x="8374345" y="4846781"/>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20" name="Ovaal 41">
            <a:extLst>
              <a:ext uri="{FF2B5EF4-FFF2-40B4-BE49-F238E27FC236}">
                <a16:creationId xmlns:a16="http://schemas.microsoft.com/office/drawing/2014/main" id="{462B3E32-255A-418D-8943-7B24AF95ACAF}"/>
              </a:ext>
            </a:extLst>
          </p:cNvPr>
          <p:cNvSpPr/>
          <p:nvPr/>
        </p:nvSpPr>
        <p:spPr>
          <a:xfrm>
            <a:off x="8288243" y="5626961"/>
            <a:ext cx="216371" cy="213427"/>
          </a:xfrm>
          <a:prstGeom prst="ellipse">
            <a:avLst/>
          </a:prstGeom>
          <a:gradFill flip="none" rotWithShape="1">
            <a:gsLst>
              <a:gs pos="0">
                <a:srgbClr val="4BACC6">
                  <a:lumMod val="67000"/>
                </a:srgbClr>
              </a:gs>
              <a:gs pos="48000">
                <a:srgbClr val="4BACC6">
                  <a:lumMod val="97000"/>
                  <a:lumOff val="3000"/>
                </a:srgbClr>
              </a:gs>
              <a:gs pos="100000">
                <a:srgbClr val="4BACC6">
                  <a:lumMod val="60000"/>
                  <a:lumOff val="40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p:sp>
        <p:nvSpPr>
          <p:cNvPr id="121" name="Ovaal 40">
            <a:extLst>
              <a:ext uri="{FF2B5EF4-FFF2-40B4-BE49-F238E27FC236}">
                <a16:creationId xmlns:a16="http://schemas.microsoft.com/office/drawing/2014/main" id="{C95D443C-DE69-4E93-9898-13BEF456F792}"/>
              </a:ext>
            </a:extLst>
          </p:cNvPr>
          <p:cNvSpPr/>
          <p:nvPr/>
        </p:nvSpPr>
        <p:spPr>
          <a:xfrm>
            <a:off x="8283514" y="6013039"/>
            <a:ext cx="216371" cy="213427"/>
          </a:xfrm>
          <a:prstGeom prst="ellipse">
            <a:avLst/>
          </a:prstGeom>
          <a:gradFill flip="none" rotWithShape="1">
            <a:gsLst>
              <a:gs pos="0">
                <a:srgbClr val="FF3737">
                  <a:lumMod val="64000"/>
                </a:srgbClr>
              </a:gs>
              <a:gs pos="48000">
                <a:srgbClr val="FF0000">
                  <a:lumMod val="91000"/>
                  <a:lumOff val="9000"/>
                </a:srgbClr>
              </a:gs>
              <a:gs pos="100000">
                <a:srgbClr val="C00000">
                  <a:lumMod val="59000"/>
                  <a:lumOff val="41000"/>
                </a:srgbClr>
              </a:gs>
            </a:gsLst>
            <a:lin ang="16200000" scaled="1"/>
            <a:tileRect/>
          </a:gradFill>
          <a:ln>
            <a:noFill/>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22" name="Chord 9">
            <a:extLst>
              <a:ext uri="{FF2B5EF4-FFF2-40B4-BE49-F238E27FC236}">
                <a16:creationId xmlns:a16="http://schemas.microsoft.com/office/drawing/2014/main" id="{E0E020FB-8726-4F57-A1F1-3487902D06AE}"/>
              </a:ext>
            </a:extLst>
          </p:cNvPr>
          <p:cNvSpPr/>
          <p:nvPr/>
        </p:nvSpPr>
        <p:spPr>
          <a:xfrm flipH="1">
            <a:off x="8235159" y="6399117"/>
            <a:ext cx="216000" cy="213426"/>
          </a:xfrm>
          <a:prstGeom prst="chord">
            <a:avLst>
              <a:gd name="adj1" fmla="val 5482131"/>
              <a:gd name="adj2" fmla="val 16085493"/>
            </a:avLst>
          </a:prstGeom>
          <a:solidFill>
            <a:srgbClr val="4CA6BF"/>
          </a:solidFill>
          <a:ln w="25400" cap="flat" cmpd="sng" algn="ctr">
            <a:noFill/>
            <a:prstDash val="solid"/>
          </a:ln>
          <a:effectLst/>
        </p:spPr>
        <p:txBody>
          <a:bodyPr rtlCol="0" anchor="ctr"/>
          <a:lstStyle/>
          <a:p>
            <a:pPr marL="0" marR="0" lvl="0" indent="0" algn="ctr" defTabSz="914400" eaLnBrk="1" fontAlgn="base" latinLnBrk="0" hangingPunct="1">
              <a:lnSpc>
                <a:spcPct val="100000"/>
              </a:lnSpc>
              <a:spcBef>
                <a:spcPct val="0"/>
              </a:spcBef>
              <a:spcAft>
                <a:spcPct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a:ea typeface="+mn-ea"/>
              <a:cs typeface="+mn-cs"/>
            </a:endParaRPr>
          </a:p>
        </p:txBody>
      </p:sp>
      <mc:AlternateContent xmlns:mc="http://schemas.openxmlformats.org/markup-compatibility/2006" xmlns:a14="http://schemas.microsoft.com/office/drawing/2010/main">
        <mc:Choice Requires="a14">
          <p:sp>
            <p:nvSpPr>
              <p:cNvPr id="73" name="ZoneTexte 32">
                <a:extLst>
                  <a:ext uri="{FF2B5EF4-FFF2-40B4-BE49-F238E27FC236}">
                    <a16:creationId xmlns:a16="http://schemas.microsoft.com/office/drawing/2014/main" id="{90A532F2-DA63-4B0D-A243-6A0F399A486D}"/>
                  </a:ext>
                </a:extLst>
              </p:cNvPr>
              <p:cNvSpPr txBox="1"/>
              <p:nvPr/>
            </p:nvSpPr>
            <p:spPr>
              <a:xfrm>
                <a:off x="8113349" y="1625384"/>
                <a:ext cx="262187" cy="110985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d>
                        <m:dPr>
                          <m:begChr m:val="{"/>
                          <m:endChr m:val=""/>
                          <m:ctrlPr>
                            <a:rPr lang="en-GB" sz="1600" i="1" smtClean="0">
                              <a:solidFill>
                                <a:schemeClr val="tx1"/>
                              </a:solidFill>
                              <a:latin typeface="Cambria Math" panose="02040503050406030204" pitchFamily="18" charset="0"/>
                            </a:rPr>
                          </m:ctrlPr>
                        </m:dPr>
                        <m:e>
                          <m:eqArr>
                            <m:eqArrPr>
                              <m:ctrlPr>
                                <a:rPr lang="en-GB" sz="1600" b="0" i="1" smtClean="0">
                                  <a:solidFill>
                                    <a:schemeClr val="tx1"/>
                                  </a:solidFill>
                                  <a:latin typeface="Cambria Math" panose="02040503050406030204" pitchFamily="18" charset="0"/>
                                </a:rPr>
                              </m:ctrlPr>
                            </m:eqArrPr>
                            <m:e>
                              <m:r>
                                <a:rPr lang="en-US" sz="1600" b="0" i="0" smtClean="0">
                                  <a:solidFill>
                                    <a:schemeClr val="tx1"/>
                                  </a:solidFill>
                                  <a:latin typeface="Cambria Math" panose="02040503050406030204" pitchFamily="18" charset="0"/>
                                </a:rPr>
                                <m:t> </m:t>
                              </m:r>
                            </m:e>
                            <m:e>
                              <m:r>
                                <a:rPr lang="en-US" sz="1600" b="0" i="0" smtClean="0">
                                  <a:solidFill>
                                    <a:schemeClr val="tx1"/>
                                  </a:solidFill>
                                  <a:latin typeface="Cambria Math" panose="02040503050406030204" pitchFamily="18" charset="0"/>
                                </a:rPr>
                                <m:t> </m:t>
                              </m:r>
                            </m:e>
                            <m:e>
                              <m:r>
                                <a:rPr lang="en-US" sz="1600" b="0" i="0" smtClean="0">
                                  <a:solidFill>
                                    <a:schemeClr val="tx1"/>
                                  </a:solidFill>
                                  <a:latin typeface="Cambria Math" panose="02040503050406030204" pitchFamily="18" charset="0"/>
                                </a:rPr>
                                <m:t> </m:t>
                              </m:r>
                            </m:e>
                            <m:e>
                              <m:r>
                                <a:rPr lang="en-US" sz="1600" b="0" i="0" smtClean="0">
                                  <a:solidFill>
                                    <a:schemeClr val="tx1"/>
                                  </a:solidFill>
                                  <a:latin typeface="Cambria Math" panose="02040503050406030204" pitchFamily="18" charset="0"/>
                                </a:rPr>
                                <m:t> </m:t>
                              </m:r>
                            </m:e>
                            <m:e>
                              <m:r>
                                <a:rPr lang="en-US" sz="1600" b="0" i="1" smtClean="0">
                                  <a:solidFill>
                                    <a:schemeClr val="tx1"/>
                                  </a:solidFill>
                                  <a:latin typeface="Cambria Math" panose="02040503050406030204" pitchFamily="18" charset="0"/>
                                </a:rPr>
                                <m:t> </m:t>
                              </m:r>
                            </m:e>
                          </m:eqArr>
                        </m:e>
                      </m:d>
                    </m:oMath>
                  </m:oMathPara>
                </a14:m>
                <a:endParaRPr lang="en-GB" sz="1600" dirty="0">
                  <a:solidFill>
                    <a:schemeClr val="tx1"/>
                  </a:solidFill>
                </a:endParaRPr>
              </a:p>
            </p:txBody>
          </p:sp>
        </mc:Choice>
        <mc:Fallback xmlns="">
          <p:sp>
            <p:nvSpPr>
              <p:cNvPr id="73" name="ZoneTexte 32">
                <a:extLst>
                  <a:ext uri="{FF2B5EF4-FFF2-40B4-BE49-F238E27FC236}">
                    <a16:creationId xmlns:a16="http://schemas.microsoft.com/office/drawing/2014/main" id="{90A532F2-DA63-4B0D-A243-6A0F399A486D}"/>
                  </a:ext>
                </a:extLst>
              </p:cNvPr>
              <p:cNvSpPr txBox="1">
                <a:spLocks noRot="1" noChangeAspect="1" noMove="1" noResize="1" noEditPoints="1" noAdjustHandles="1" noChangeArrowheads="1" noChangeShapeType="1" noTextEdit="1"/>
              </p:cNvSpPr>
              <p:nvPr/>
            </p:nvSpPr>
            <p:spPr>
              <a:xfrm>
                <a:off x="8113349" y="1625384"/>
                <a:ext cx="262187" cy="1109856"/>
              </a:xfrm>
              <a:prstGeom prst="rect">
                <a:avLst/>
              </a:prstGeom>
              <a:blipFill>
                <a:blip r:embed="rId21"/>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3689586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6"/>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5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9"/>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7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animBg="1"/>
      <p:bldP spid="58" grpId="0" animBg="1"/>
      <p:bldP spid="57" grpId="0" animBg="1"/>
      <p:bldP spid="56" grpId="0" animBg="1"/>
      <p:bldP spid="55" grpId="0" animBg="1"/>
      <p:bldP spid="78" grpId="0"/>
      <p:bldP spid="22" grpId="0" animBg="1"/>
      <p:bldP spid="23" grpId="0" animBg="1"/>
      <p:bldP spid="24" grpId="0" animBg="1"/>
      <p:bldP spid="7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1682</TotalTime>
  <Words>65</Words>
  <Application>Microsoft Office PowerPoint</Application>
  <PresentationFormat>Widescreen</PresentationFormat>
  <Paragraphs>45</Paragraphs>
  <Slides>3</Slides>
  <Notes>1</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3</vt:i4>
      </vt:variant>
    </vt:vector>
  </HeadingPairs>
  <TitlesOfParts>
    <vt:vector size="10" baseType="lpstr">
      <vt:lpstr>Arial</vt:lpstr>
      <vt:lpstr>Calibri</vt:lpstr>
      <vt:lpstr>Calibri Light</vt:lpstr>
      <vt:lpstr>Cambria Math</vt:lpstr>
      <vt:lpstr>Times New Roman</vt:lpstr>
      <vt:lpstr>Office Theme</vt:lpstr>
      <vt:lpstr>CS ChemDraw Drawing</vt:lpstr>
      <vt:lpstr>PowerPoint Presentation</vt:lpstr>
      <vt:lpstr>PowerPoint Presentation</vt:lpstr>
      <vt:lpstr>PowerPoint Presentation</vt:lpstr>
    </vt:vector>
  </TitlesOfParts>
  <Company>Universiteit Hasselt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VANDERSPIKKEN jochen</dc:creator>
  <cp:lastModifiedBy>Wu, Xiaocui</cp:lastModifiedBy>
  <cp:revision>9</cp:revision>
  <dcterms:created xsi:type="dcterms:W3CDTF">2023-03-17T13:18:37Z</dcterms:created>
  <dcterms:modified xsi:type="dcterms:W3CDTF">2023-09-11T17:54:28Z</dcterms:modified>
</cp:coreProperties>
</file>

<file path=docProps/thumbnail.jpeg>
</file>